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569" r:id="rId2"/>
    <p:sldId id="554" r:id="rId3"/>
    <p:sldId id="559" r:id="rId4"/>
    <p:sldId id="531" r:id="rId5"/>
    <p:sldId id="573" r:id="rId6"/>
    <p:sldId id="575" r:id="rId7"/>
    <p:sldId id="564" r:id="rId8"/>
  </p:sldIdLst>
  <p:sldSz cx="10515600" cy="5724525"/>
  <p:notesSz cx="10234613" cy="7104063"/>
  <p:defaultTextStyle>
    <a:defPPr>
      <a:defRPr lang="pl-PL"/>
    </a:defPPr>
    <a:lvl1pPr algn="r" defTabSz="779463" rtl="0" fontAlgn="base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388938" indent="68263" algn="r" defTabSz="779463" rtl="0" fontAlgn="base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779463" indent="134938" algn="r" defTabSz="779463" rtl="0" fontAlgn="base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168400" indent="203200" algn="r" defTabSz="779463" rtl="0" fontAlgn="base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558925" indent="269875" algn="r" defTabSz="779463" rtl="0" fontAlgn="base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5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5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5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5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803">
          <p15:clr>
            <a:srgbClr val="A4A3A4"/>
          </p15:clr>
        </p15:guide>
        <p15:guide id="2" pos="331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66"/>
    <a:srgbClr val="00CC99"/>
    <a:srgbClr val="2F5597"/>
    <a:srgbClr val="D7ABAB"/>
    <a:srgbClr val="445E72"/>
    <a:srgbClr val="001D77"/>
    <a:srgbClr val="FFCC66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86" autoAdjust="0"/>
    <p:restoredTop sz="99420" autoAdjust="0"/>
  </p:normalViewPr>
  <p:slideViewPr>
    <p:cSldViewPr snapToGrid="0">
      <p:cViewPr varScale="1">
        <p:scale>
          <a:sx n="134" d="100"/>
          <a:sy n="134" d="100"/>
        </p:scale>
        <p:origin x="144" y="126"/>
      </p:cViewPr>
      <p:guideLst>
        <p:guide orient="horz" pos="1803"/>
        <p:guide pos="331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435475" cy="35718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 defTabSz="779469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5797550" y="0"/>
            <a:ext cx="4435475" cy="35718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 defTabSz="779469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A181658F-1195-4285-BED1-B48D804B56F5}" type="datetimeFigureOut">
              <a:rPr lang="pl-PL"/>
              <a:pPr>
                <a:defRPr/>
              </a:pPr>
              <a:t>17.11.2020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2914650" y="887413"/>
            <a:ext cx="4405313" cy="2398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1023938" y="3419475"/>
            <a:ext cx="8186737" cy="2797175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pl-PL" noProof="0" smtClean="0"/>
              <a:t>Kliknij, aby edytować style wzorca tekstu</a:t>
            </a:r>
          </a:p>
          <a:p>
            <a:pPr lvl="1"/>
            <a:r>
              <a:rPr lang="pl-PL" noProof="0" smtClean="0"/>
              <a:t>Drugi poziom</a:t>
            </a:r>
          </a:p>
          <a:p>
            <a:pPr lvl="2"/>
            <a:r>
              <a:rPr lang="pl-PL" noProof="0" smtClean="0"/>
              <a:t>Trzeci poziom</a:t>
            </a:r>
          </a:p>
          <a:p>
            <a:pPr lvl="3"/>
            <a:r>
              <a:rPr lang="pl-PL" noProof="0" smtClean="0"/>
              <a:t>Czwarty poziom</a:t>
            </a:r>
          </a:p>
          <a:p>
            <a:pPr lvl="4"/>
            <a:r>
              <a:rPr lang="pl-PL" noProof="0" smtClean="0"/>
              <a:t>Piąty poziom</a:t>
            </a:r>
            <a:endParaRPr lang="pl-PL" noProof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6746875"/>
            <a:ext cx="4435475" cy="357188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 defTabSz="779469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5797550" y="6746875"/>
            <a:ext cx="4435475" cy="357188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 defTabSz="779469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8D11D190-D4D7-4FAD-BF41-AF75B7043DF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9259907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779463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388938" algn="l" defTabSz="779463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779463" algn="l" defTabSz="779463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168400" algn="l" defTabSz="779463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558925" algn="l" defTabSz="779463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948671" algn="l" defTabSz="779469" rtl="0" eaLnBrk="1" latinLnBrk="0" hangingPunct="1">
      <a:defRPr sz="1023" kern="1200">
        <a:solidFill>
          <a:schemeClr val="tx1"/>
        </a:solidFill>
        <a:latin typeface="+mn-lt"/>
        <a:ea typeface="+mn-ea"/>
        <a:cs typeface="+mn-cs"/>
      </a:defRPr>
    </a:lvl6pPr>
    <a:lvl7pPr marL="2338404" algn="l" defTabSz="779469" rtl="0" eaLnBrk="1" latinLnBrk="0" hangingPunct="1">
      <a:defRPr sz="1023" kern="1200">
        <a:solidFill>
          <a:schemeClr val="tx1"/>
        </a:solidFill>
        <a:latin typeface="+mn-lt"/>
        <a:ea typeface="+mn-ea"/>
        <a:cs typeface="+mn-cs"/>
      </a:defRPr>
    </a:lvl7pPr>
    <a:lvl8pPr marL="2728138" algn="l" defTabSz="779469" rtl="0" eaLnBrk="1" latinLnBrk="0" hangingPunct="1">
      <a:defRPr sz="1023" kern="1200">
        <a:solidFill>
          <a:schemeClr val="tx1"/>
        </a:solidFill>
        <a:latin typeface="+mn-lt"/>
        <a:ea typeface="+mn-ea"/>
        <a:cs typeface="+mn-cs"/>
      </a:defRPr>
    </a:lvl8pPr>
    <a:lvl9pPr marL="3117873" algn="l" defTabSz="779469" rtl="0" eaLnBrk="1" latinLnBrk="0" hangingPunct="1">
      <a:defRPr sz="102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446338" y="857250"/>
            <a:ext cx="4251325" cy="23145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77946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1023" dirty="0"/>
          </a:p>
        </p:txBody>
      </p:sp>
      <p:sp>
        <p:nvSpPr>
          <p:cNvPr id="21507" name="Symbol zastępczy numeru slajdu 3"/>
          <p:cNvSpPr txBox="1">
            <a:spLocks noGrp="1"/>
          </p:cNvSpPr>
          <p:nvPr/>
        </p:nvSpPr>
        <p:spPr bwMode="auto">
          <a:xfrm>
            <a:off x="5797550" y="6746875"/>
            <a:ext cx="4435475" cy="35718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9075" tIns="49538" rIns="99075" bIns="49538" anchor="b"/>
          <a:lstStyle/>
          <a:p>
            <a:pPr>
              <a:defRPr/>
            </a:pPr>
            <a:fld id="{433FC114-C63D-46EC-A26D-53FFAAAF88C7}" type="slidenum">
              <a:rPr lang="pl-PL" sz="1300">
                <a:latin typeface="+mn-lt"/>
              </a:rPr>
              <a:pPr>
                <a:defRPr/>
              </a:pPr>
              <a:t>1</a:t>
            </a:fld>
            <a:endParaRPr lang="pl-PL" sz="13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599959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77946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1023" dirty="0"/>
          </a:p>
        </p:txBody>
      </p:sp>
      <p:sp>
        <p:nvSpPr>
          <p:cNvPr id="17411" name="Symbol zastępczy numeru slajdu 3"/>
          <p:cNvSpPr txBox="1">
            <a:spLocks noGrp="1"/>
          </p:cNvSpPr>
          <p:nvPr/>
        </p:nvSpPr>
        <p:spPr bwMode="auto">
          <a:xfrm>
            <a:off x="5797550" y="6746875"/>
            <a:ext cx="4435475" cy="35718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9075" tIns="49538" rIns="99075" bIns="49538" anchor="b"/>
          <a:lstStyle/>
          <a:p>
            <a:pPr>
              <a:defRPr/>
            </a:pPr>
            <a:fld id="{D2B47A0A-271A-4D95-8465-C53B87896CCD}" type="slidenum">
              <a:rPr lang="pl-PL" sz="1300">
                <a:latin typeface="+mn-lt"/>
              </a:rPr>
              <a:pPr>
                <a:defRPr/>
              </a:pPr>
              <a:t>2</a:t>
            </a:fld>
            <a:endParaRPr lang="pl-PL" sz="13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485880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77946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1023" dirty="0"/>
          </a:p>
        </p:txBody>
      </p:sp>
      <p:sp>
        <p:nvSpPr>
          <p:cNvPr id="17411" name="Symbol zastępczy numeru slajdu 3"/>
          <p:cNvSpPr txBox="1">
            <a:spLocks noGrp="1"/>
          </p:cNvSpPr>
          <p:nvPr/>
        </p:nvSpPr>
        <p:spPr bwMode="auto">
          <a:xfrm>
            <a:off x="5797550" y="6746875"/>
            <a:ext cx="4435475" cy="35718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9075" tIns="49538" rIns="99075" bIns="49538" anchor="b"/>
          <a:lstStyle/>
          <a:p>
            <a:pPr>
              <a:defRPr/>
            </a:pPr>
            <a:fld id="{290BA0D4-0739-4A6A-95CF-2458A777AA3D}" type="slidenum">
              <a:rPr lang="pl-PL" sz="1300">
                <a:latin typeface="+mn-lt"/>
              </a:rPr>
              <a:pPr>
                <a:defRPr/>
              </a:pPr>
              <a:t>3</a:t>
            </a:fld>
            <a:endParaRPr lang="pl-PL" sz="13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253924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ymbol zastępczy obrazu slajd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77946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1023" dirty="0"/>
          </a:p>
        </p:txBody>
      </p:sp>
      <p:sp>
        <p:nvSpPr>
          <p:cNvPr id="25603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779463" fontAlgn="base">
              <a:spcBef>
                <a:spcPct val="0"/>
              </a:spcBef>
              <a:spcAft>
                <a:spcPct val="0"/>
              </a:spcAft>
              <a:defRPr/>
            </a:pPr>
            <a:fld id="{DF0BC406-289F-4975-8970-DA011EB1C595}" type="slidenum">
              <a:rPr lang="pl-PL">
                <a:cs typeface="Arial" charset="0"/>
              </a:rPr>
              <a:pPr defTabSz="779463"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pl-PL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41054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Symbol zastępczy obrazu slajd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77946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1023" dirty="0"/>
          </a:p>
        </p:txBody>
      </p:sp>
      <p:sp>
        <p:nvSpPr>
          <p:cNvPr id="27651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779463" fontAlgn="base">
              <a:spcBef>
                <a:spcPct val="0"/>
              </a:spcBef>
              <a:spcAft>
                <a:spcPct val="0"/>
              </a:spcAft>
              <a:defRPr/>
            </a:pPr>
            <a:fld id="{EBBA0DE5-5A8B-4A9A-A618-55B9FF4A3A8B}" type="slidenum">
              <a:rPr lang="pl-PL">
                <a:solidFill>
                  <a:prstClr val="black"/>
                </a:solidFill>
                <a:cs typeface="Arial" charset="0"/>
              </a:rPr>
              <a:pPr defTabSz="779463"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pl-PL">
              <a:solidFill>
                <a:prstClr val="black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15993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77946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1023" dirty="0"/>
          </a:p>
        </p:txBody>
      </p:sp>
      <p:sp>
        <p:nvSpPr>
          <p:cNvPr id="33795" name="Symbol zastępczy numeru slajdu 3"/>
          <p:cNvSpPr txBox="1">
            <a:spLocks noGrp="1"/>
          </p:cNvSpPr>
          <p:nvPr/>
        </p:nvSpPr>
        <p:spPr bwMode="auto">
          <a:xfrm>
            <a:off x="5797550" y="6746875"/>
            <a:ext cx="4435475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075" tIns="49538" rIns="99075" bIns="49538" anchor="b"/>
          <a:lstStyle/>
          <a:p>
            <a:fld id="{53C3069E-5E49-4D66-AC68-516DC9E116B3}" type="slidenum">
              <a:rPr lang="pl-PL" sz="1300">
                <a:solidFill>
                  <a:prstClr val="black"/>
                </a:solidFill>
                <a:latin typeface="Calibri" pitchFamily="34" charset="0"/>
              </a:rPr>
              <a:pPr/>
              <a:t>6</a:t>
            </a:fld>
            <a:endParaRPr lang="pl-PL" sz="1300">
              <a:solidFill>
                <a:prstClr val="black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28465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77946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1023" dirty="0"/>
          </a:p>
        </p:txBody>
      </p:sp>
      <p:sp>
        <p:nvSpPr>
          <p:cNvPr id="17411" name="Symbol zastępczy numeru slajdu 3"/>
          <p:cNvSpPr txBox="1">
            <a:spLocks noGrp="1"/>
          </p:cNvSpPr>
          <p:nvPr/>
        </p:nvSpPr>
        <p:spPr bwMode="auto">
          <a:xfrm>
            <a:off x="5797550" y="6746875"/>
            <a:ext cx="4435475" cy="35718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9075" tIns="49538" rIns="99075" bIns="49538" anchor="b"/>
          <a:lstStyle/>
          <a:p>
            <a:pPr>
              <a:defRPr/>
            </a:pPr>
            <a:fld id="{25E734A5-3E77-4F7B-812A-E1F10F53AEFD}" type="slidenum">
              <a:rPr lang="pl-PL" sz="1300">
                <a:latin typeface="+mn-lt"/>
              </a:rPr>
              <a:pPr>
                <a:defRPr/>
              </a:pPr>
              <a:t>7</a:t>
            </a:fld>
            <a:endParaRPr lang="pl-PL" sz="13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99706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4451" y="936862"/>
            <a:ext cx="7886700" cy="1992982"/>
          </a:xfrm>
        </p:spPr>
        <p:txBody>
          <a:bodyPr anchor="b"/>
          <a:lstStyle>
            <a:lvl1pPr algn="ctr">
              <a:defRPr sz="5008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4451" y="3006701"/>
            <a:ext cx="7886700" cy="1382101"/>
          </a:xfrm>
        </p:spPr>
        <p:txBody>
          <a:bodyPr/>
          <a:lstStyle>
            <a:lvl1pPr marL="0" indent="0" algn="ctr">
              <a:buNone/>
              <a:defRPr sz="2003"/>
            </a:lvl1pPr>
            <a:lvl2pPr marL="381625" indent="0" algn="ctr">
              <a:buNone/>
              <a:defRPr sz="1669"/>
            </a:lvl2pPr>
            <a:lvl3pPr marL="763250" indent="0" algn="ctr">
              <a:buNone/>
              <a:defRPr sz="1502"/>
            </a:lvl3pPr>
            <a:lvl4pPr marL="1144875" indent="0" algn="ctr">
              <a:buNone/>
              <a:defRPr sz="1336"/>
            </a:lvl4pPr>
            <a:lvl5pPr marL="1526499" indent="0" algn="ctr">
              <a:buNone/>
              <a:defRPr sz="1336"/>
            </a:lvl5pPr>
            <a:lvl6pPr marL="1908124" indent="0" algn="ctr">
              <a:buNone/>
              <a:defRPr sz="1336"/>
            </a:lvl6pPr>
            <a:lvl7pPr marL="2289749" indent="0" algn="ctr">
              <a:buNone/>
              <a:defRPr sz="1336"/>
            </a:lvl7pPr>
            <a:lvl8pPr marL="2671374" indent="0" algn="ctr">
              <a:buNone/>
              <a:defRPr sz="1336"/>
            </a:lvl8pPr>
            <a:lvl9pPr marL="3052999" indent="0" algn="ctr">
              <a:buNone/>
              <a:defRPr sz="1336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A581DE-0C17-4AE0-A01A-52E770F541B3}" type="datetimeFigureOut">
              <a:rPr lang="pl-PL"/>
              <a:pPr>
                <a:defRPr/>
              </a:pPr>
              <a:t>17.11.2020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FBD9DA-C75A-4262-860A-DA98BFA6C3B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588FFD-187D-422F-A7F2-2DBC4A74B8E6}" type="datetimeFigureOut">
              <a:rPr lang="pl-PL"/>
              <a:pPr>
                <a:defRPr/>
              </a:pPr>
              <a:t>17.11.2020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8ADBD0-AEA4-4231-9BFB-39156F566D92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7471" y="1427159"/>
            <a:ext cx="9069705" cy="2381243"/>
          </a:xfrm>
        </p:spPr>
        <p:txBody>
          <a:bodyPr anchor="b"/>
          <a:lstStyle>
            <a:lvl1pPr>
              <a:defRPr sz="5008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7471" y="3830927"/>
            <a:ext cx="9069705" cy="1252239"/>
          </a:xfrm>
        </p:spPr>
        <p:txBody>
          <a:bodyPr/>
          <a:lstStyle>
            <a:lvl1pPr marL="0" indent="0">
              <a:buNone/>
              <a:defRPr sz="2003">
                <a:solidFill>
                  <a:schemeClr val="tx1">
                    <a:tint val="75000"/>
                  </a:schemeClr>
                </a:solidFill>
              </a:defRPr>
            </a:lvl1pPr>
            <a:lvl2pPr marL="381625" indent="0">
              <a:buNone/>
              <a:defRPr sz="1669">
                <a:solidFill>
                  <a:schemeClr val="tx1">
                    <a:tint val="75000"/>
                  </a:schemeClr>
                </a:solidFill>
              </a:defRPr>
            </a:lvl2pPr>
            <a:lvl3pPr marL="763250" indent="0">
              <a:buNone/>
              <a:defRPr sz="1502">
                <a:solidFill>
                  <a:schemeClr val="tx1">
                    <a:tint val="75000"/>
                  </a:schemeClr>
                </a:solidFill>
              </a:defRPr>
            </a:lvl3pPr>
            <a:lvl4pPr marL="1144875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4pPr>
            <a:lvl5pPr marL="152649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5pPr>
            <a:lvl6pPr marL="1908124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6pPr>
            <a:lvl7pPr marL="228974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7pPr>
            <a:lvl8pPr marL="2671374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8pPr>
            <a:lvl9pPr marL="305299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56E251-B06B-4836-8D51-63443A23D349}" type="datetimeFigureOut">
              <a:rPr lang="pl-PL"/>
              <a:pPr>
                <a:defRPr/>
              </a:pPr>
              <a:t>17.11.2020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5DEC10-4012-4486-9C32-580476A7E95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2949" y="1523892"/>
            <a:ext cx="4469131" cy="3632159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23523" y="1523892"/>
            <a:ext cx="4469131" cy="3632159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53AE82-5B0F-4FE0-85FD-80D0ED6C76FA}" type="datetimeFigureOut">
              <a:rPr lang="pl-PL"/>
              <a:pPr>
                <a:defRPr/>
              </a:pPr>
              <a:t>17.11.2020</a:t>
            </a:fld>
            <a:endParaRPr lang="pl-PL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4FB803-A28E-429B-A1D9-63A995B8B213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4318" y="304778"/>
            <a:ext cx="9069705" cy="1106477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4319" y="1403305"/>
            <a:ext cx="4448591" cy="687739"/>
          </a:xfrm>
        </p:spPr>
        <p:txBody>
          <a:bodyPr anchor="b"/>
          <a:lstStyle>
            <a:lvl1pPr marL="0" indent="0">
              <a:buNone/>
              <a:defRPr sz="2003" b="1"/>
            </a:lvl1pPr>
            <a:lvl2pPr marL="381625" indent="0">
              <a:buNone/>
              <a:defRPr sz="1669" b="1"/>
            </a:lvl2pPr>
            <a:lvl3pPr marL="763250" indent="0">
              <a:buNone/>
              <a:defRPr sz="1502" b="1"/>
            </a:lvl3pPr>
            <a:lvl4pPr marL="1144875" indent="0">
              <a:buNone/>
              <a:defRPr sz="1336" b="1"/>
            </a:lvl4pPr>
            <a:lvl5pPr marL="1526499" indent="0">
              <a:buNone/>
              <a:defRPr sz="1336" b="1"/>
            </a:lvl5pPr>
            <a:lvl6pPr marL="1908124" indent="0">
              <a:buNone/>
              <a:defRPr sz="1336" b="1"/>
            </a:lvl6pPr>
            <a:lvl7pPr marL="2289749" indent="0">
              <a:buNone/>
              <a:defRPr sz="1336" b="1"/>
            </a:lvl7pPr>
            <a:lvl8pPr marL="2671374" indent="0">
              <a:buNone/>
              <a:defRPr sz="1336" b="1"/>
            </a:lvl8pPr>
            <a:lvl9pPr marL="3052999" indent="0">
              <a:buNone/>
              <a:defRPr sz="1336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4319" y="2091044"/>
            <a:ext cx="4448591" cy="3075607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323522" y="1403305"/>
            <a:ext cx="4470501" cy="687739"/>
          </a:xfrm>
        </p:spPr>
        <p:txBody>
          <a:bodyPr anchor="b"/>
          <a:lstStyle>
            <a:lvl1pPr marL="0" indent="0">
              <a:buNone/>
              <a:defRPr sz="2003" b="1"/>
            </a:lvl1pPr>
            <a:lvl2pPr marL="381625" indent="0">
              <a:buNone/>
              <a:defRPr sz="1669" b="1"/>
            </a:lvl2pPr>
            <a:lvl3pPr marL="763250" indent="0">
              <a:buNone/>
              <a:defRPr sz="1502" b="1"/>
            </a:lvl3pPr>
            <a:lvl4pPr marL="1144875" indent="0">
              <a:buNone/>
              <a:defRPr sz="1336" b="1"/>
            </a:lvl4pPr>
            <a:lvl5pPr marL="1526499" indent="0">
              <a:buNone/>
              <a:defRPr sz="1336" b="1"/>
            </a:lvl5pPr>
            <a:lvl6pPr marL="1908124" indent="0">
              <a:buNone/>
              <a:defRPr sz="1336" b="1"/>
            </a:lvl6pPr>
            <a:lvl7pPr marL="2289749" indent="0">
              <a:buNone/>
              <a:defRPr sz="1336" b="1"/>
            </a:lvl7pPr>
            <a:lvl8pPr marL="2671374" indent="0">
              <a:buNone/>
              <a:defRPr sz="1336" b="1"/>
            </a:lvl8pPr>
            <a:lvl9pPr marL="3052999" indent="0">
              <a:buNone/>
              <a:defRPr sz="1336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23522" y="2091044"/>
            <a:ext cx="4470501" cy="3075607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4C5238-9E9D-4DA8-B293-8EC1E3335F35}" type="datetimeFigureOut">
              <a:rPr lang="pl-PL"/>
              <a:pPr>
                <a:defRPr/>
              </a:pPr>
              <a:t>17.11.2020</a:t>
            </a:fld>
            <a:endParaRPr lang="pl-PL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B416C4-2C1E-48EE-84BB-DE6BBEC1DC0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27A4BD-11D2-43D6-B9EE-76BE60EA7D84}" type="datetimeFigureOut">
              <a:rPr lang="pl-PL"/>
              <a:pPr>
                <a:defRPr/>
              </a:pPr>
              <a:t>17.11.2020</a:t>
            </a:fld>
            <a:endParaRPr lang="pl-PL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03F130-46D6-4218-B493-5BF417C7EE83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DB01D0-12EC-425B-9568-8861D4AC5210}" type="datetimeFigureOut">
              <a:rPr lang="pl-PL"/>
              <a:pPr>
                <a:defRPr/>
              </a:pPr>
              <a:t>17.11.2020</a:t>
            </a:fld>
            <a:endParaRPr lang="pl-PL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66715E-AC9F-4350-9811-B9013AF3FC6B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4319" y="381635"/>
            <a:ext cx="3391554" cy="1335723"/>
          </a:xfrm>
        </p:spPr>
        <p:txBody>
          <a:bodyPr anchor="b"/>
          <a:lstStyle>
            <a:lvl1pPr>
              <a:defRPr sz="2671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0499" y="824226"/>
            <a:ext cx="5323523" cy="4068123"/>
          </a:xfrm>
        </p:spPr>
        <p:txBody>
          <a:bodyPr/>
          <a:lstStyle>
            <a:lvl1pPr>
              <a:defRPr sz="2671"/>
            </a:lvl1pPr>
            <a:lvl2pPr>
              <a:defRPr sz="2337"/>
            </a:lvl2pPr>
            <a:lvl3pPr>
              <a:defRPr sz="2003"/>
            </a:lvl3pPr>
            <a:lvl4pPr>
              <a:defRPr sz="1669"/>
            </a:lvl4pPr>
            <a:lvl5pPr>
              <a:defRPr sz="1669"/>
            </a:lvl5pPr>
            <a:lvl6pPr>
              <a:defRPr sz="1669"/>
            </a:lvl6pPr>
            <a:lvl7pPr>
              <a:defRPr sz="1669"/>
            </a:lvl7pPr>
            <a:lvl8pPr>
              <a:defRPr sz="1669"/>
            </a:lvl8pPr>
            <a:lvl9pPr>
              <a:defRPr sz="1669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4319" y="1717359"/>
            <a:ext cx="3391554" cy="3181617"/>
          </a:xfrm>
        </p:spPr>
        <p:txBody>
          <a:bodyPr/>
          <a:lstStyle>
            <a:lvl1pPr marL="0" indent="0">
              <a:buNone/>
              <a:defRPr sz="1336"/>
            </a:lvl1pPr>
            <a:lvl2pPr marL="381625" indent="0">
              <a:buNone/>
              <a:defRPr sz="1169"/>
            </a:lvl2pPr>
            <a:lvl3pPr marL="763250" indent="0">
              <a:buNone/>
              <a:defRPr sz="1002"/>
            </a:lvl3pPr>
            <a:lvl4pPr marL="1144875" indent="0">
              <a:buNone/>
              <a:defRPr sz="835"/>
            </a:lvl4pPr>
            <a:lvl5pPr marL="1526499" indent="0">
              <a:buNone/>
              <a:defRPr sz="835"/>
            </a:lvl5pPr>
            <a:lvl6pPr marL="1908124" indent="0">
              <a:buNone/>
              <a:defRPr sz="835"/>
            </a:lvl6pPr>
            <a:lvl7pPr marL="2289749" indent="0">
              <a:buNone/>
              <a:defRPr sz="835"/>
            </a:lvl7pPr>
            <a:lvl8pPr marL="2671374" indent="0">
              <a:buNone/>
              <a:defRPr sz="835"/>
            </a:lvl8pPr>
            <a:lvl9pPr marL="3052999" indent="0">
              <a:buNone/>
              <a:defRPr sz="835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5D2781-5D82-45C8-A269-3D3FB7F2F5EA}" type="datetimeFigureOut">
              <a:rPr lang="pl-PL"/>
              <a:pPr>
                <a:defRPr/>
              </a:pPr>
              <a:t>17.11.2020</a:t>
            </a:fld>
            <a:endParaRPr lang="pl-PL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738444-6EEE-40D7-B45D-80937752F801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4319" y="381635"/>
            <a:ext cx="3391554" cy="1335723"/>
          </a:xfrm>
        </p:spPr>
        <p:txBody>
          <a:bodyPr anchor="b"/>
          <a:lstStyle>
            <a:lvl1pPr>
              <a:defRPr sz="2671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0499" y="824226"/>
            <a:ext cx="5323523" cy="4068123"/>
          </a:xfrm>
        </p:spPr>
        <p:txBody>
          <a:bodyPr rtlCol="0">
            <a:normAutofit/>
          </a:bodyPr>
          <a:lstStyle>
            <a:lvl1pPr marL="0" indent="0">
              <a:buNone/>
              <a:defRPr sz="2671"/>
            </a:lvl1pPr>
            <a:lvl2pPr marL="381625" indent="0">
              <a:buNone/>
              <a:defRPr sz="2337"/>
            </a:lvl2pPr>
            <a:lvl3pPr marL="763250" indent="0">
              <a:buNone/>
              <a:defRPr sz="2003"/>
            </a:lvl3pPr>
            <a:lvl4pPr marL="1144875" indent="0">
              <a:buNone/>
              <a:defRPr sz="1669"/>
            </a:lvl4pPr>
            <a:lvl5pPr marL="1526499" indent="0">
              <a:buNone/>
              <a:defRPr sz="1669"/>
            </a:lvl5pPr>
            <a:lvl6pPr marL="1908124" indent="0">
              <a:buNone/>
              <a:defRPr sz="1669"/>
            </a:lvl6pPr>
            <a:lvl7pPr marL="2289749" indent="0">
              <a:buNone/>
              <a:defRPr sz="1669"/>
            </a:lvl7pPr>
            <a:lvl8pPr marL="2671374" indent="0">
              <a:buNone/>
              <a:defRPr sz="1669"/>
            </a:lvl8pPr>
            <a:lvl9pPr marL="3052999" indent="0">
              <a:buNone/>
              <a:defRPr sz="1669"/>
            </a:lvl9pPr>
          </a:lstStyle>
          <a:p>
            <a:pPr lvl="0"/>
            <a:r>
              <a:rPr lang="pl-PL" noProof="0" smtClean="0"/>
              <a:t>Kliknij ikonę, aby dodać obraz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4319" y="1717359"/>
            <a:ext cx="3391554" cy="3181617"/>
          </a:xfrm>
        </p:spPr>
        <p:txBody>
          <a:bodyPr/>
          <a:lstStyle>
            <a:lvl1pPr marL="0" indent="0">
              <a:buNone/>
              <a:defRPr sz="1336"/>
            </a:lvl1pPr>
            <a:lvl2pPr marL="381625" indent="0">
              <a:buNone/>
              <a:defRPr sz="1169"/>
            </a:lvl2pPr>
            <a:lvl3pPr marL="763250" indent="0">
              <a:buNone/>
              <a:defRPr sz="1002"/>
            </a:lvl3pPr>
            <a:lvl4pPr marL="1144875" indent="0">
              <a:buNone/>
              <a:defRPr sz="835"/>
            </a:lvl4pPr>
            <a:lvl5pPr marL="1526499" indent="0">
              <a:buNone/>
              <a:defRPr sz="835"/>
            </a:lvl5pPr>
            <a:lvl6pPr marL="1908124" indent="0">
              <a:buNone/>
              <a:defRPr sz="835"/>
            </a:lvl6pPr>
            <a:lvl7pPr marL="2289749" indent="0">
              <a:buNone/>
              <a:defRPr sz="835"/>
            </a:lvl7pPr>
            <a:lvl8pPr marL="2671374" indent="0">
              <a:buNone/>
              <a:defRPr sz="835"/>
            </a:lvl8pPr>
            <a:lvl9pPr marL="3052999" indent="0">
              <a:buNone/>
              <a:defRPr sz="835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DD24DC-4111-45CF-8204-AD7130E854A7}" type="datetimeFigureOut">
              <a:rPr lang="pl-PL"/>
              <a:pPr>
                <a:defRPr/>
              </a:pPr>
              <a:t>17.11.2020</a:t>
            </a:fld>
            <a:endParaRPr lang="pl-PL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B40958-FA9E-4390-AB88-4829B4F3DBD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F6F7F8-A91D-4C63-883A-41C725E937E3}" type="datetimeFigureOut">
              <a:rPr lang="pl-PL"/>
              <a:pPr>
                <a:defRPr/>
              </a:pPr>
              <a:t>17.11.2020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A4BCB1-20BC-4FC5-BFD7-3302296FB6EB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25226" y="304779"/>
            <a:ext cx="2267426" cy="485127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2947" y="304779"/>
            <a:ext cx="6670834" cy="4851270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F91C0E-CC66-425C-9B8C-B258B5CFE282}" type="datetimeFigureOut">
              <a:rPr lang="pl-PL"/>
              <a:pPr>
                <a:defRPr/>
              </a:pPr>
              <a:t>17.11.2020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1CD367-B3C4-4C78-AF33-6496636180D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722313" y="304800"/>
            <a:ext cx="9070975" cy="110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22313" y="1524000"/>
            <a:ext cx="9070975" cy="363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2313" y="5305425"/>
            <a:ext cx="2366962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779469" fontAlgn="auto">
              <a:spcBef>
                <a:spcPts val="0"/>
              </a:spcBef>
              <a:spcAft>
                <a:spcPts val="0"/>
              </a:spcAft>
              <a:defRPr sz="1002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63E0EE9-4AA5-41AF-8F47-44A0BFC1B5B2}" type="datetimeFigureOut">
              <a:rPr lang="pl-PL"/>
              <a:pPr>
                <a:defRPr/>
              </a:pPr>
              <a:t>17.11.2020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2975" y="5305425"/>
            <a:ext cx="354965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779469" fontAlgn="auto">
              <a:spcBef>
                <a:spcPts val="0"/>
              </a:spcBef>
              <a:spcAft>
                <a:spcPts val="0"/>
              </a:spcAft>
              <a:defRPr sz="1002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6325" y="5305425"/>
            <a:ext cx="2366963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defTabSz="779469" fontAlgn="auto">
              <a:spcBef>
                <a:spcPts val="0"/>
              </a:spcBef>
              <a:spcAft>
                <a:spcPts val="0"/>
              </a:spcAft>
              <a:defRPr sz="1002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F61EEFD-FD50-45CD-9D37-169E97F8C143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l" defTabSz="7620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7620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Light" pitchFamily="34" charset="0"/>
        </a:defRPr>
      </a:lvl2pPr>
      <a:lvl3pPr algn="l" defTabSz="7620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Light" pitchFamily="34" charset="0"/>
        </a:defRPr>
      </a:lvl3pPr>
      <a:lvl4pPr algn="l" defTabSz="7620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Light" pitchFamily="34" charset="0"/>
        </a:defRPr>
      </a:lvl4pPr>
      <a:lvl5pPr algn="l" defTabSz="7620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Light" pitchFamily="34" charset="0"/>
        </a:defRPr>
      </a:lvl5pPr>
      <a:lvl6pPr marL="457200" algn="l" defTabSz="762000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Light" pitchFamily="34" charset="0"/>
        </a:defRPr>
      </a:lvl6pPr>
      <a:lvl7pPr marL="914400" algn="l" defTabSz="762000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Light" pitchFamily="34" charset="0"/>
        </a:defRPr>
      </a:lvl7pPr>
      <a:lvl8pPr marL="1371600" algn="l" defTabSz="762000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Light" pitchFamily="34" charset="0"/>
        </a:defRPr>
      </a:lvl8pPr>
      <a:lvl9pPr marL="1828800" algn="l" defTabSz="762000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Light" pitchFamily="34" charset="0"/>
        </a:defRPr>
      </a:lvl9pPr>
    </p:titleStyle>
    <p:bodyStyle>
      <a:lvl1pPr marL="190500" indent="-190500" algn="l" defTabSz="762000" rtl="0" eaLnBrk="0" fontAlgn="base" hangingPunct="0">
        <a:lnSpc>
          <a:spcPct val="90000"/>
        </a:lnSpc>
        <a:spcBef>
          <a:spcPts val="838"/>
        </a:spcBef>
        <a:spcAft>
          <a:spcPct val="0"/>
        </a:spcAft>
        <a:buFont typeface="Arial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190500" algn="l" defTabSz="762000" rtl="0" eaLnBrk="0" fontAlgn="base" hangingPunct="0">
        <a:lnSpc>
          <a:spcPct val="90000"/>
        </a:lnSpc>
        <a:spcBef>
          <a:spcPts val="413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52500" indent="-190500" algn="l" defTabSz="762000" rtl="0" eaLnBrk="0" fontAlgn="base" hangingPunct="0">
        <a:lnSpc>
          <a:spcPct val="90000"/>
        </a:lnSpc>
        <a:spcBef>
          <a:spcPts val="413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35088" indent="-190500" algn="l" defTabSz="762000" rtl="0" eaLnBrk="0" fontAlgn="base" hangingPunct="0">
        <a:lnSpc>
          <a:spcPct val="90000"/>
        </a:lnSpc>
        <a:spcBef>
          <a:spcPts val="413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716088" indent="-190500" algn="l" defTabSz="762000" rtl="0" eaLnBrk="0" fontAlgn="base" hangingPunct="0">
        <a:lnSpc>
          <a:spcPct val="90000"/>
        </a:lnSpc>
        <a:spcBef>
          <a:spcPts val="413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098937" indent="-190812" algn="l" defTabSz="76325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2" kern="1200">
          <a:solidFill>
            <a:schemeClr val="tx1"/>
          </a:solidFill>
          <a:latin typeface="+mn-lt"/>
          <a:ea typeface="+mn-ea"/>
          <a:cs typeface="+mn-cs"/>
        </a:defRPr>
      </a:lvl6pPr>
      <a:lvl7pPr marL="2480561" indent="-190812" algn="l" defTabSz="76325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2" kern="1200">
          <a:solidFill>
            <a:schemeClr val="tx1"/>
          </a:solidFill>
          <a:latin typeface="+mn-lt"/>
          <a:ea typeface="+mn-ea"/>
          <a:cs typeface="+mn-cs"/>
        </a:defRPr>
      </a:lvl7pPr>
      <a:lvl8pPr marL="2862186" indent="-190812" algn="l" defTabSz="76325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2" kern="1200">
          <a:solidFill>
            <a:schemeClr val="tx1"/>
          </a:solidFill>
          <a:latin typeface="+mn-lt"/>
          <a:ea typeface="+mn-ea"/>
          <a:cs typeface="+mn-cs"/>
        </a:defRPr>
      </a:lvl8pPr>
      <a:lvl9pPr marL="3243811" indent="-190812" algn="l" defTabSz="76325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1pPr>
      <a:lvl2pPr marL="381625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2pPr>
      <a:lvl3pPr marL="763250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3pPr>
      <a:lvl4pPr marL="1144875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4pPr>
      <a:lvl5pPr marL="152649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5pPr>
      <a:lvl6pPr marL="1908124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6pPr>
      <a:lvl7pPr marL="228974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7pPr>
      <a:lvl8pPr marL="2671374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8pPr>
      <a:lvl9pPr marL="305299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image" Target="../media/image9.jpe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8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4" Type="http://schemas.openxmlformats.org/officeDocument/2006/relationships/image" Target="../media/image7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288" y="0"/>
            <a:ext cx="10556264" cy="4575174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3015" r="3243" b="47963"/>
          <a:stretch/>
        </p:blipFill>
        <p:spPr>
          <a:xfrm rot="548939">
            <a:off x="7719647" y="1776168"/>
            <a:ext cx="2567353" cy="2497628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393825"/>
            <a:ext cx="2172668" cy="3024000"/>
          </a:xfrm>
          <a:prstGeom prst="rect">
            <a:avLst/>
          </a:prstGeom>
        </p:spPr>
      </p:pic>
      <p:pic>
        <p:nvPicPr>
          <p:cNvPr id="57345" name="Obraz 8"/>
          <p:cNvPicPr>
            <a:picLocks noChangeAspect="1" noChangeArrowheads="1"/>
          </p:cNvPicPr>
          <p:nvPr/>
        </p:nvPicPr>
        <p:blipFill>
          <a:blip r:embed="rId7"/>
          <a:srcRect b="64732"/>
          <a:stretch>
            <a:fillRect/>
          </a:stretch>
        </p:blipFill>
        <p:spPr bwMode="auto">
          <a:xfrm>
            <a:off x="-14288" y="3308350"/>
            <a:ext cx="10582276" cy="241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46" name="Prostokąt 17"/>
          <p:cNvSpPr>
            <a:spLocks noChangeArrowheads="1"/>
          </p:cNvSpPr>
          <p:nvPr/>
        </p:nvSpPr>
        <p:spPr bwMode="auto">
          <a:xfrm>
            <a:off x="166688" y="206375"/>
            <a:ext cx="17510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pl-PL"/>
              <a:t>#liczysię</a:t>
            </a:r>
            <a:r>
              <a:rPr lang="pl-PL" b="1"/>
              <a:t>rolnictwo</a:t>
            </a:r>
            <a:endParaRPr lang="pl-PL"/>
          </a:p>
        </p:txBody>
      </p:sp>
      <p:cxnSp>
        <p:nvCxnSpPr>
          <p:cNvPr id="57348" name="Łącznik prosty 5"/>
          <p:cNvCxnSpPr>
            <a:cxnSpLocks noChangeShapeType="1"/>
          </p:cNvCxnSpPr>
          <p:nvPr/>
        </p:nvCxnSpPr>
        <p:spPr bwMode="auto">
          <a:xfrm flipV="1">
            <a:off x="228600" y="5143500"/>
            <a:ext cx="9855200" cy="12700"/>
          </a:xfrm>
          <a:prstGeom prst="line">
            <a:avLst/>
          </a:prstGeom>
          <a:noFill/>
          <a:ln w="6350" algn="ctr">
            <a:solidFill>
              <a:srgbClr val="CCFF66"/>
            </a:solidFill>
            <a:prstDash val="dash"/>
            <a:miter lim="800000"/>
            <a:headEnd/>
            <a:tailEnd/>
          </a:ln>
        </p:spPr>
      </p:cxnSp>
      <p:cxnSp>
        <p:nvCxnSpPr>
          <p:cNvPr id="57349" name="Łącznik prosty 10"/>
          <p:cNvCxnSpPr>
            <a:cxnSpLocks noChangeShapeType="1"/>
          </p:cNvCxnSpPr>
          <p:nvPr/>
        </p:nvCxnSpPr>
        <p:spPr bwMode="auto">
          <a:xfrm flipV="1">
            <a:off x="431800" y="5181600"/>
            <a:ext cx="9855200" cy="12700"/>
          </a:xfrm>
          <a:prstGeom prst="line">
            <a:avLst/>
          </a:prstGeom>
          <a:noFill/>
          <a:ln w="6350" algn="ctr">
            <a:solidFill>
              <a:srgbClr val="CCFF66"/>
            </a:solidFill>
            <a:prstDash val="dash"/>
            <a:miter lim="800000"/>
            <a:headEnd/>
            <a:tailEnd/>
          </a:ln>
        </p:spPr>
      </p:cxnSp>
      <p:sp>
        <p:nvSpPr>
          <p:cNvPr id="14" name="Prostokąt 72"/>
          <p:cNvSpPr>
            <a:spLocks noChangeArrowheads="1"/>
          </p:cNvSpPr>
          <p:nvPr/>
        </p:nvSpPr>
        <p:spPr bwMode="auto">
          <a:xfrm>
            <a:off x="7210425" y="5438775"/>
            <a:ext cx="33051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pl-PL" sz="9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Źródło grafiki: https://pl.freepik.com/, https://pixabay.com/pl/</a:t>
            </a:r>
          </a:p>
          <a:p>
            <a:pPr algn="l"/>
            <a:endParaRPr lang="pl-PL" sz="9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" name="AutoShape 9"/>
          <p:cNvSpPr>
            <a:spLocks noChangeArrowheads="1"/>
          </p:cNvSpPr>
          <p:nvPr/>
        </p:nvSpPr>
        <p:spPr bwMode="auto">
          <a:xfrm>
            <a:off x="4202139" y="284827"/>
            <a:ext cx="3844925" cy="2133600"/>
          </a:xfrm>
          <a:prstGeom prst="wedgeRoundRectCallout">
            <a:avLst>
              <a:gd name="adj1" fmla="val 61910"/>
              <a:gd name="adj2" fmla="val 87500"/>
              <a:gd name="adj3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  <a:effectLst>
            <a:outerShdw dist="56796" dir="1593903" algn="ctr" rotWithShape="0">
              <a:srgbClr val="808080"/>
            </a:outerShdw>
          </a:effectLst>
        </p:spPr>
        <p:txBody>
          <a:bodyPr/>
          <a:lstStyle/>
          <a:p>
            <a:pPr algn="ctr" defTabSz="914400">
              <a:lnSpc>
                <a:spcPct val="90000"/>
              </a:lnSpc>
              <a:spcBef>
                <a:spcPct val="50000"/>
              </a:spcBef>
              <a:defRPr/>
            </a:pPr>
            <a:r>
              <a:rPr lang="pl-PL" sz="2100" b="1" dirty="0"/>
              <a:t>Drogi Uczniu</a:t>
            </a:r>
          </a:p>
          <a:p>
            <a:pPr algn="ctr" defTabSz="914400">
              <a:lnSpc>
                <a:spcPct val="90000"/>
              </a:lnSpc>
              <a:spcBef>
                <a:spcPct val="50000"/>
              </a:spcBef>
              <a:defRPr/>
            </a:pPr>
            <a:r>
              <a:rPr lang="pl-PL" sz="1600" dirty="0"/>
              <a:t>Witaj w moim gospodarstwie rolnym. Jestem Franek i wraz z moją żoną Zosią zapraszam Cię do </a:t>
            </a:r>
            <a:r>
              <a:rPr lang="pl-PL" sz="1600" dirty="0" smtClean="0"/>
              <a:t>zwiedzania </a:t>
            </a:r>
            <a:r>
              <a:rPr lang="pl-PL" sz="1600" dirty="0"/>
              <a:t>mojej </a:t>
            </a:r>
            <a:r>
              <a:rPr lang="pl-PL" sz="1600" dirty="0" smtClean="0"/>
              <a:t>farmy.</a:t>
            </a:r>
            <a:endParaRPr lang="pl-PL" sz="1600" dirty="0"/>
          </a:p>
          <a:p>
            <a:pPr algn="ctr" defTabSz="914400">
              <a:lnSpc>
                <a:spcPct val="90000"/>
              </a:lnSpc>
              <a:spcBef>
                <a:spcPct val="50000"/>
              </a:spcBef>
              <a:defRPr/>
            </a:pPr>
            <a:r>
              <a:rPr lang="pl-PL" sz="1600" dirty="0"/>
              <a:t>Dobrej zabawy!</a:t>
            </a:r>
            <a:endParaRPr lang="pl-PL" sz="1600" b="1" dirty="0"/>
          </a:p>
        </p:txBody>
      </p:sp>
      <p:sp>
        <p:nvSpPr>
          <p:cNvPr id="13" name="AutoShape 9"/>
          <p:cNvSpPr>
            <a:spLocks noChangeArrowheads="1"/>
          </p:cNvSpPr>
          <p:nvPr/>
        </p:nvSpPr>
        <p:spPr bwMode="auto">
          <a:xfrm>
            <a:off x="2363623" y="2565915"/>
            <a:ext cx="4381500" cy="2333109"/>
          </a:xfrm>
          <a:prstGeom prst="wedgeRoundRectCallout">
            <a:avLst>
              <a:gd name="adj1" fmla="val -71721"/>
              <a:gd name="adj2" fmla="val -20150"/>
              <a:gd name="adj3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  <a:effectLst>
            <a:outerShdw dist="56796" dir="1593903" algn="ctr" rotWithShape="0">
              <a:srgbClr val="808080"/>
            </a:outerShdw>
          </a:effectLst>
        </p:spPr>
        <p:txBody>
          <a:bodyPr/>
          <a:lstStyle/>
          <a:p>
            <a:pPr algn="ctr" defTabSz="914400">
              <a:lnSpc>
                <a:spcPct val="90000"/>
              </a:lnSpc>
              <a:spcBef>
                <a:spcPct val="50000"/>
              </a:spcBef>
            </a:pPr>
            <a:r>
              <a:rPr lang="pl-PL" sz="2100" b="1" dirty="0"/>
              <a:t>Powszechny Spis Rolny</a:t>
            </a:r>
          </a:p>
          <a:p>
            <a:pPr algn="ctr" defTabSz="914400">
              <a:lnSpc>
                <a:spcPct val="90000"/>
              </a:lnSpc>
              <a:spcBef>
                <a:spcPct val="50000"/>
              </a:spcBef>
            </a:pPr>
            <a:r>
              <a:rPr lang="pl-PL" sz="1600" dirty="0" smtClean="0"/>
              <a:t>Czy wiesz</a:t>
            </a:r>
            <a:r>
              <a:rPr lang="pl-PL" sz="1600" dirty="0"/>
              <a:t>, że w dniach </a:t>
            </a:r>
            <a:r>
              <a:rPr lang="pl-PL" sz="1600" dirty="0" smtClean="0"/>
              <a:t/>
            </a:r>
            <a:br>
              <a:rPr lang="pl-PL" sz="1600" dirty="0" smtClean="0"/>
            </a:br>
            <a:r>
              <a:rPr lang="pl-PL" sz="1600" b="1" dirty="0" smtClean="0"/>
              <a:t>od </a:t>
            </a:r>
            <a:r>
              <a:rPr lang="pl-PL" sz="1600" b="1" dirty="0"/>
              <a:t>1.09 do 30.11.2020 </a:t>
            </a:r>
            <a:r>
              <a:rPr lang="pl-PL" sz="1600" dirty="0" smtClean="0"/>
              <a:t/>
            </a:r>
            <a:br>
              <a:rPr lang="pl-PL" sz="1600" dirty="0" smtClean="0"/>
            </a:br>
            <a:r>
              <a:rPr lang="pl-PL" sz="1600" dirty="0" smtClean="0"/>
              <a:t>w </a:t>
            </a:r>
            <a:r>
              <a:rPr lang="pl-PL" sz="1600" dirty="0"/>
              <a:t>gospodarstwach rolnych w całym kraju odbywa się Powszechny Spis Rolny?</a:t>
            </a:r>
          </a:p>
          <a:p>
            <a:pPr algn="ctr" defTabSz="914400">
              <a:lnSpc>
                <a:spcPct val="90000"/>
              </a:lnSpc>
              <a:spcBef>
                <a:spcPct val="50000"/>
              </a:spcBef>
            </a:pPr>
            <a:r>
              <a:rPr lang="pl-PL" sz="1600" dirty="0"/>
              <a:t>My z Frankiem spiszemy się korzystając ze specjalnej aplikacji, a nasza farma zostanie ujęta w statystykach. </a:t>
            </a:r>
          </a:p>
        </p:txBody>
      </p:sp>
    </p:spTree>
    <p:extLst>
      <p:ext uri="{BB962C8B-B14F-4D97-AF65-F5344CB8AC3E}">
        <p14:creationId xmlns:p14="http://schemas.microsoft.com/office/powerpoint/2010/main" val="8187271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Obraz 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1757" y="44348"/>
            <a:ext cx="9328558" cy="5771273"/>
          </a:xfrm>
          <a:prstGeom prst="rect">
            <a:avLst/>
          </a:prstGeom>
        </p:spPr>
      </p:pic>
      <p:pic>
        <p:nvPicPr>
          <p:cNvPr id="36" name="Obraz 35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91665" y="3415321"/>
            <a:ext cx="2524125" cy="2400300"/>
          </a:xfrm>
          <a:prstGeom prst="rect">
            <a:avLst/>
          </a:prstGeom>
        </p:spPr>
      </p:pic>
      <p:pic>
        <p:nvPicPr>
          <p:cNvPr id="64516" name="Obraz 5"/>
          <p:cNvPicPr>
            <a:picLocks noChangeAspect="1"/>
          </p:cNvPicPr>
          <p:nvPr/>
        </p:nvPicPr>
        <p:blipFill>
          <a:blip r:embed="rId5">
            <a:clrChange>
              <a:clrFrom>
                <a:srgbClr val="452173"/>
              </a:clrFrom>
              <a:clrTo>
                <a:srgbClr val="45217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713788" y="125413"/>
            <a:ext cx="1576387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Obraz 15"/>
          <p:cNvPicPr>
            <a:picLocks noChangeAspect="1"/>
          </p:cNvPicPr>
          <p:nvPr/>
        </p:nvPicPr>
        <p:blipFill rotWithShape="1">
          <a:blip r:embed="rId6" cstate="print">
            <a:duotone>
              <a:schemeClr val="accent6">
                <a:shade val="45000"/>
                <a:satMod val="135000"/>
              </a:schemeClr>
              <a:prstClr val="white"/>
            </a:duotone>
            <a:extLst/>
          </a:blip>
          <a:srcRect t="1227" r="54287" b="3316"/>
          <a:stretch/>
        </p:blipFill>
        <p:spPr>
          <a:xfrm>
            <a:off x="7455705" y="-12699"/>
            <a:ext cx="3071008" cy="5828320"/>
          </a:xfrm>
          <a:prstGeom prst="rect">
            <a:avLst/>
          </a:prstGeom>
        </p:spPr>
      </p:pic>
      <p:sp>
        <p:nvSpPr>
          <p:cNvPr id="64518" name="Prostokąt 17"/>
          <p:cNvSpPr>
            <a:spLocks noChangeArrowheads="1"/>
          </p:cNvSpPr>
          <p:nvPr/>
        </p:nvSpPr>
        <p:spPr bwMode="auto">
          <a:xfrm>
            <a:off x="8713788" y="5305425"/>
            <a:ext cx="17510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pl-PL">
                <a:solidFill>
                  <a:schemeClr val="bg1"/>
                </a:solidFill>
              </a:rPr>
              <a:t>#liczysię</a:t>
            </a:r>
            <a:r>
              <a:rPr lang="pl-PL" b="1">
                <a:solidFill>
                  <a:schemeClr val="bg1"/>
                </a:solidFill>
              </a:rPr>
              <a:t>rolnictwo</a:t>
            </a:r>
            <a:endParaRPr lang="pl-PL">
              <a:solidFill>
                <a:schemeClr val="bg1"/>
              </a:solidFill>
            </a:endParaRPr>
          </a:p>
        </p:txBody>
      </p:sp>
      <p:sp>
        <p:nvSpPr>
          <p:cNvPr id="64519" name="Prostokąt 72"/>
          <p:cNvSpPr>
            <a:spLocks noChangeArrowheads="1"/>
          </p:cNvSpPr>
          <p:nvPr/>
        </p:nvSpPr>
        <p:spPr bwMode="auto">
          <a:xfrm>
            <a:off x="8386763" y="50800"/>
            <a:ext cx="212883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pl-PL" sz="900">
                <a:solidFill>
                  <a:srgbClr val="C5E0B4"/>
                </a:solidFill>
              </a:rPr>
              <a:t>Źródło grafiki: https://pl.freepik.com/</a:t>
            </a:r>
          </a:p>
        </p:txBody>
      </p:sp>
      <p:sp>
        <p:nvSpPr>
          <p:cNvPr id="56328" name="AutoShape 9"/>
          <p:cNvSpPr>
            <a:spLocks noChangeArrowheads="1"/>
          </p:cNvSpPr>
          <p:nvPr/>
        </p:nvSpPr>
        <p:spPr bwMode="auto">
          <a:xfrm>
            <a:off x="5793909" y="608013"/>
            <a:ext cx="4670891" cy="1689809"/>
          </a:xfrm>
          <a:prstGeom prst="wedgeRoundRectCallout">
            <a:avLst>
              <a:gd name="adj1" fmla="val 5120"/>
              <a:gd name="adj2" fmla="val 76060"/>
              <a:gd name="adj3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  <a:effectLst>
            <a:outerShdw dist="56796" dir="1593903" algn="ctr" rotWithShape="0">
              <a:srgbClr val="808080"/>
            </a:outerShdw>
          </a:effectLst>
        </p:spPr>
        <p:txBody>
          <a:bodyPr/>
          <a:lstStyle/>
          <a:p>
            <a:pPr algn="ctr" defTabSz="914400">
              <a:lnSpc>
                <a:spcPct val="90000"/>
              </a:lnSpc>
              <a:spcBef>
                <a:spcPct val="50000"/>
              </a:spcBef>
            </a:pPr>
            <a:r>
              <a:rPr lang="pl-PL" sz="2100" b="1" dirty="0"/>
              <a:t>Jakie dane będą zbierane?</a:t>
            </a:r>
          </a:p>
          <a:p>
            <a:pPr algn="ctr" defTabSz="914400">
              <a:lnSpc>
                <a:spcPct val="90000"/>
              </a:lnSpc>
              <a:spcBef>
                <a:spcPct val="50000"/>
              </a:spcBef>
            </a:pPr>
            <a:r>
              <a:rPr lang="pl-PL" sz="1600" dirty="0"/>
              <a:t>Zbierane podczas spisu dane </a:t>
            </a:r>
            <a:r>
              <a:rPr lang="pl-PL" sz="1600" dirty="0" smtClean="0"/>
              <a:t/>
            </a:r>
            <a:br>
              <a:rPr lang="pl-PL" sz="1600" dirty="0" smtClean="0"/>
            </a:br>
            <a:r>
              <a:rPr lang="pl-PL" sz="1600" dirty="0" smtClean="0"/>
              <a:t>dotyczą </a:t>
            </a:r>
            <a:r>
              <a:rPr lang="pl-PL" sz="1600" dirty="0"/>
              <a:t>wielu zagadnień, m.in.</a:t>
            </a:r>
            <a:br>
              <a:rPr lang="pl-PL" sz="1600" dirty="0"/>
            </a:br>
            <a:r>
              <a:rPr lang="pl-PL" sz="1600" dirty="0"/>
              <a:t>położenia gospodarstwa rolnego czy osobowości prawnej, ale nie tylko</a:t>
            </a:r>
            <a:r>
              <a:rPr lang="pl-PL" sz="1600" dirty="0" smtClean="0"/>
              <a:t>.</a:t>
            </a:r>
            <a:endParaRPr lang="pl-PL" sz="1600" dirty="0"/>
          </a:p>
        </p:txBody>
      </p:sp>
      <p:sp>
        <p:nvSpPr>
          <p:cNvPr id="64522" name="Oval 10"/>
          <p:cNvSpPr>
            <a:spLocks noChangeArrowheads="1"/>
          </p:cNvSpPr>
          <p:nvPr/>
        </p:nvSpPr>
        <p:spPr bwMode="auto">
          <a:xfrm>
            <a:off x="3805238" y="4760913"/>
            <a:ext cx="492125" cy="508000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endParaRPr lang="pl-PL"/>
          </a:p>
        </p:txBody>
      </p:sp>
      <p:sp>
        <p:nvSpPr>
          <p:cNvPr id="64531" name="Prostokąt 1"/>
          <p:cNvSpPr>
            <a:spLocks noChangeArrowheads="1"/>
          </p:cNvSpPr>
          <p:nvPr/>
        </p:nvSpPr>
        <p:spPr bwMode="auto">
          <a:xfrm>
            <a:off x="2252225" y="3748109"/>
            <a:ext cx="4800600" cy="396875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Font typeface="Arial" charset="0"/>
              <a:buNone/>
            </a:pPr>
            <a:r>
              <a:rPr lang="pl-PL" sz="2000">
                <a:ea typeface="Fira Sans"/>
                <a:cs typeface="Fira Sans"/>
              </a:rPr>
              <a:t>osoba kierująca gospodarstwem rolnym</a:t>
            </a:r>
          </a:p>
        </p:txBody>
      </p:sp>
      <p:sp>
        <p:nvSpPr>
          <p:cNvPr id="64532" name="Rectangle 20"/>
          <p:cNvSpPr>
            <a:spLocks noChangeArrowheads="1"/>
          </p:cNvSpPr>
          <p:nvPr/>
        </p:nvSpPr>
        <p:spPr bwMode="auto">
          <a:xfrm>
            <a:off x="2014294" y="2841395"/>
            <a:ext cx="7115175" cy="701675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defTabSz="914400"/>
            <a:r>
              <a:rPr lang="pl-PL" sz="2000" dirty="0">
                <a:ea typeface="Fira Sans"/>
                <a:cs typeface="Fira Sans"/>
              </a:rPr>
              <a:t>wkład pracy w gospodarstwo rolne użytkownika i członków jego gospodarstwa domowego oraz pracowników najemnych</a:t>
            </a:r>
          </a:p>
        </p:txBody>
      </p:sp>
      <p:sp>
        <p:nvSpPr>
          <p:cNvPr id="64534" name="Rectangle 22"/>
          <p:cNvSpPr>
            <a:spLocks noChangeArrowheads="1"/>
          </p:cNvSpPr>
          <p:nvPr/>
        </p:nvSpPr>
        <p:spPr bwMode="auto">
          <a:xfrm>
            <a:off x="2496936" y="4787961"/>
            <a:ext cx="4603750" cy="701675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defTabSz="914400"/>
            <a:r>
              <a:rPr lang="pl-PL" sz="2000" dirty="0">
                <a:ea typeface="Fira Sans"/>
                <a:cs typeface="Fira Sans"/>
              </a:rPr>
              <a:t>rodzaj użytkowanych gruntów oraz </a:t>
            </a:r>
            <a:br>
              <a:rPr lang="pl-PL" sz="2000" dirty="0">
                <a:ea typeface="Fira Sans"/>
                <a:cs typeface="Fira Sans"/>
              </a:rPr>
            </a:br>
            <a:r>
              <a:rPr lang="pl-PL" sz="2000" dirty="0">
                <a:ea typeface="Fira Sans"/>
                <a:cs typeface="Fira Sans"/>
              </a:rPr>
              <a:t>powierzchnia zasiewów według upraw</a:t>
            </a:r>
          </a:p>
        </p:txBody>
      </p:sp>
      <p:sp>
        <p:nvSpPr>
          <p:cNvPr id="64535" name="Prostokąt 1"/>
          <p:cNvSpPr>
            <a:spLocks noChangeArrowheads="1"/>
          </p:cNvSpPr>
          <p:nvPr/>
        </p:nvSpPr>
        <p:spPr bwMode="auto">
          <a:xfrm>
            <a:off x="1114593" y="2297822"/>
            <a:ext cx="2797175" cy="396875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l">
              <a:buFont typeface="Arial" charset="0"/>
              <a:buNone/>
            </a:pPr>
            <a:r>
              <a:rPr lang="pl-PL" sz="2000">
                <a:ea typeface="Fira Sans"/>
                <a:cs typeface="Fira Sans"/>
              </a:rPr>
              <a:t>produkcja ekologiczna</a:t>
            </a:r>
          </a:p>
        </p:txBody>
      </p:sp>
      <p:sp>
        <p:nvSpPr>
          <p:cNvPr id="64536" name="Prostokąt 1"/>
          <p:cNvSpPr>
            <a:spLocks noChangeArrowheads="1"/>
          </p:cNvSpPr>
          <p:nvPr/>
        </p:nvSpPr>
        <p:spPr bwMode="auto">
          <a:xfrm>
            <a:off x="31841" y="896422"/>
            <a:ext cx="4381500" cy="701675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Font typeface="Arial" charset="0"/>
              <a:buNone/>
            </a:pPr>
            <a:r>
              <a:rPr lang="pl-PL" sz="2000" dirty="0">
                <a:ea typeface="Fira Sans"/>
                <a:cs typeface="Fira Sans"/>
              </a:rPr>
              <a:t>pogłowie zwierząt gospodarskich według grup wiekowo-użytkowych</a:t>
            </a:r>
          </a:p>
        </p:txBody>
      </p:sp>
      <p:sp>
        <p:nvSpPr>
          <p:cNvPr id="64538" name="Prostokąt 1"/>
          <p:cNvSpPr>
            <a:spLocks noChangeArrowheads="1"/>
          </p:cNvSpPr>
          <p:nvPr/>
        </p:nvSpPr>
        <p:spPr bwMode="auto">
          <a:xfrm>
            <a:off x="5793909" y="4219363"/>
            <a:ext cx="3857625" cy="396875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Font typeface="Arial" charset="0"/>
              <a:buNone/>
            </a:pPr>
            <a:r>
              <a:rPr lang="pl-PL" sz="2000" dirty="0">
                <a:ea typeface="Fira Sans"/>
                <a:cs typeface="Fira Sans"/>
              </a:rPr>
              <a:t>rodzaj budynków gospodarskich</a:t>
            </a:r>
          </a:p>
        </p:txBody>
      </p:sp>
      <p:sp>
        <p:nvSpPr>
          <p:cNvPr id="64539" name="Prostokąt 1"/>
          <p:cNvSpPr>
            <a:spLocks noChangeArrowheads="1"/>
          </p:cNvSpPr>
          <p:nvPr/>
        </p:nvSpPr>
        <p:spPr bwMode="auto">
          <a:xfrm>
            <a:off x="817563" y="1749522"/>
            <a:ext cx="3290887" cy="396875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Font typeface="Arial" charset="0"/>
              <a:buNone/>
            </a:pPr>
            <a:r>
              <a:rPr lang="pl-PL" sz="2000">
                <a:ea typeface="Fira Sans"/>
                <a:cs typeface="Fira Sans"/>
              </a:rPr>
              <a:t>powierzchnia nawadniana</a:t>
            </a:r>
          </a:p>
        </p:txBody>
      </p:sp>
      <p:sp>
        <p:nvSpPr>
          <p:cNvPr id="64540" name="Rectangle 28"/>
          <p:cNvSpPr>
            <a:spLocks noChangeArrowheads="1"/>
          </p:cNvSpPr>
          <p:nvPr/>
        </p:nvSpPr>
        <p:spPr bwMode="auto">
          <a:xfrm>
            <a:off x="942986" y="333374"/>
            <a:ext cx="5414963" cy="396875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914400"/>
            <a:r>
              <a:rPr lang="pl-PL" sz="2000" dirty="0">
                <a:ea typeface="Fira Sans"/>
                <a:cs typeface="Fira Sans"/>
              </a:rPr>
              <a:t>zużycie nawozów mineralnych i organicznych</a:t>
            </a:r>
          </a:p>
        </p:txBody>
      </p:sp>
      <p:pic>
        <p:nvPicPr>
          <p:cNvPr id="37" name="Obraz 36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841" y="2718109"/>
            <a:ext cx="2172668" cy="3024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500"/>
                                        <p:tgtEl>
                                          <p:spTgt spid="64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45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7" dur="500"/>
                                        <p:tgtEl>
                                          <p:spTgt spid="64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645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500"/>
                                        <p:tgtEl>
                                          <p:spTgt spid="64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1" dur="500"/>
                                        <p:tgtEl>
                                          <p:spTgt spid="645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7" dur="500"/>
                                        <p:tgtEl>
                                          <p:spTgt spid="64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1" dur="500"/>
                                        <p:tgtEl>
                                          <p:spTgt spid="645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47" dur="500"/>
                                        <p:tgtEl>
                                          <p:spTgt spid="64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645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57" dur="500"/>
                                        <p:tgtEl>
                                          <p:spTgt spid="64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1" dur="500"/>
                                        <p:tgtEl>
                                          <p:spTgt spid="645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7" dur="500"/>
                                        <p:tgtEl>
                                          <p:spTgt spid="64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71" dur="500"/>
                                        <p:tgtEl>
                                          <p:spTgt spid="645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45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45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645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83" dur="500"/>
                                        <p:tgtEl>
                                          <p:spTgt spid="64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87" dur="500"/>
                                        <p:tgtEl>
                                          <p:spTgt spid="645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522"/>
                  </p:tgtEl>
                </p:cond>
              </p:nextCondLst>
            </p:seq>
          </p:childTnLst>
        </p:cTn>
      </p:par>
    </p:tnLst>
    <p:bldLst>
      <p:bldP spid="64522" grpId="0" animBg="1"/>
      <p:bldP spid="64531" grpId="0" animBg="1"/>
      <p:bldP spid="64531" grpId="1" animBg="1"/>
      <p:bldP spid="64532" grpId="0" animBg="1"/>
      <p:bldP spid="64532" grpId="1" animBg="1"/>
      <p:bldP spid="64534" grpId="0" animBg="1"/>
      <p:bldP spid="64534" grpId="1" animBg="1"/>
      <p:bldP spid="64535" grpId="0" animBg="1"/>
      <p:bldP spid="64535" grpId="1" animBg="1"/>
      <p:bldP spid="64536" grpId="0" animBg="1"/>
      <p:bldP spid="64536" grpId="1" animBg="1"/>
      <p:bldP spid="64538" grpId="0" animBg="1"/>
      <p:bldP spid="64538" grpId="1" animBg="1"/>
      <p:bldP spid="64539" grpId="0" animBg="1"/>
      <p:bldP spid="64539" grpId="1" animBg="1"/>
      <p:bldP spid="64540" grpId="0" animBg="1"/>
      <p:bldP spid="64540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Obraz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600" y="190800"/>
            <a:ext cx="7832408" cy="4888800"/>
          </a:xfrm>
          <a:prstGeom prst="rect">
            <a:avLst/>
          </a:prstGeom>
        </p:spPr>
      </p:pic>
      <p:pic>
        <p:nvPicPr>
          <p:cNvPr id="20" name="Obraz 19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91665" y="3415321"/>
            <a:ext cx="2524125" cy="2400300"/>
          </a:xfrm>
          <a:prstGeom prst="rect">
            <a:avLst/>
          </a:prstGeom>
        </p:spPr>
      </p:pic>
      <p:pic>
        <p:nvPicPr>
          <p:cNvPr id="74756" name="Obraz 5"/>
          <p:cNvPicPr>
            <a:picLocks noChangeAspect="1"/>
          </p:cNvPicPr>
          <p:nvPr/>
        </p:nvPicPr>
        <p:blipFill>
          <a:blip r:embed="rId5">
            <a:clrChange>
              <a:clrFrom>
                <a:srgbClr val="452173"/>
              </a:clrFrom>
              <a:clrTo>
                <a:srgbClr val="45217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713788" y="125413"/>
            <a:ext cx="1576387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Obraz 15"/>
          <p:cNvPicPr>
            <a:picLocks noChangeAspect="1"/>
          </p:cNvPicPr>
          <p:nvPr/>
        </p:nvPicPr>
        <p:blipFill rotWithShape="1">
          <a:blip r:embed="rId6" cstate="print">
            <a:duotone>
              <a:schemeClr val="accent6">
                <a:shade val="45000"/>
                <a:satMod val="135000"/>
              </a:schemeClr>
              <a:prstClr val="white"/>
            </a:duotone>
            <a:extLst/>
          </a:blip>
          <a:srcRect t="1227" r="54287" b="3316"/>
          <a:stretch/>
        </p:blipFill>
        <p:spPr>
          <a:xfrm>
            <a:off x="7770835" y="-12699"/>
            <a:ext cx="2755878" cy="5740400"/>
          </a:xfrm>
          <a:prstGeom prst="rect">
            <a:avLst/>
          </a:prstGeom>
        </p:spPr>
      </p:pic>
      <p:sp>
        <p:nvSpPr>
          <p:cNvPr id="74758" name="Prostokąt 17"/>
          <p:cNvSpPr>
            <a:spLocks noChangeArrowheads="1"/>
          </p:cNvSpPr>
          <p:nvPr/>
        </p:nvSpPr>
        <p:spPr bwMode="auto">
          <a:xfrm>
            <a:off x="8713788" y="5305425"/>
            <a:ext cx="17510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pl-PL">
                <a:solidFill>
                  <a:schemeClr val="bg1"/>
                </a:solidFill>
              </a:rPr>
              <a:t>#liczysię</a:t>
            </a:r>
            <a:r>
              <a:rPr lang="pl-PL" b="1">
                <a:solidFill>
                  <a:schemeClr val="bg1"/>
                </a:solidFill>
              </a:rPr>
              <a:t>rolnictwo</a:t>
            </a:r>
            <a:endParaRPr lang="pl-PL">
              <a:solidFill>
                <a:schemeClr val="bg1"/>
              </a:solidFill>
            </a:endParaRPr>
          </a:p>
        </p:txBody>
      </p:sp>
      <p:sp>
        <p:nvSpPr>
          <p:cNvPr id="74759" name="Prostokąt 72"/>
          <p:cNvSpPr>
            <a:spLocks noChangeArrowheads="1"/>
          </p:cNvSpPr>
          <p:nvPr/>
        </p:nvSpPr>
        <p:spPr bwMode="auto">
          <a:xfrm>
            <a:off x="8386763" y="50800"/>
            <a:ext cx="212883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pl-PL" sz="900">
                <a:solidFill>
                  <a:srgbClr val="C5E0B4"/>
                </a:solidFill>
              </a:rPr>
              <a:t>Źródło grafiki: https://pl.freepik.com/</a:t>
            </a:r>
          </a:p>
        </p:txBody>
      </p:sp>
      <p:sp>
        <p:nvSpPr>
          <p:cNvPr id="16392" name="AutoShape 9"/>
          <p:cNvSpPr>
            <a:spLocks noChangeArrowheads="1"/>
          </p:cNvSpPr>
          <p:nvPr/>
        </p:nvSpPr>
        <p:spPr bwMode="auto">
          <a:xfrm>
            <a:off x="5559855" y="1206063"/>
            <a:ext cx="4605264" cy="2181484"/>
          </a:xfrm>
          <a:prstGeom prst="wedgeRoundRectCallout">
            <a:avLst>
              <a:gd name="adj1" fmla="val 3922"/>
              <a:gd name="adj2" fmla="val 81115"/>
              <a:gd name="adj3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  <a:effectLst>
            <a:outerShdw dist="56796" dir="1593903" algn="ctr" rotWithShape="0">
              <a:srgbClr val="808080"/>
            </a:outerShdw>
          </a:effectLst>
        </p:spPr>
        <p:txBody>
          <a:bodyPr/>
          <a:lstStyle/>
          <a:p>
            <a:pPr algn="ctr" defTabSz="914400">
              <a:lnSpc>
                <a:spcPct val="90000"/>
              </a:lnSpc>
              <a:spcBef>
                <a:spcPct val="50000"/>
              </a:spcBef>
            </a:pPr>
            <a:r>
              <a:rPr lang="pl-PL" sz="2100" b="1" dirty="0" smtClean="0"/>
              <a:t>Czy wiesz, że…</a:t>
            </a:r>
            <a:endParaRPr lang="pl-PL" sz="2100" b="1" dirty="0"/>
          </a:p>
          <a:p>
            <a:pPr algn="ctr" defTabSz="914400">
              <a:lnSpc>
                <a:spcPct val="90000"/>
              </a:lnSpc>
              <a:spcBef>
                <a:spcPct val="50000"/>
              </a:spcBef>
            </a:pPr>
            <a:r>
              <a:rPr lang="pl-PL" sz="1600" dirty="0" smtClean="0"/>
              <a:t>wyniki </a:t>
            </a:r>
            <a:r>
              <a:rPr lang="pl-PL" sz="1600" dirty="0"/>
              <a:t>spisu rolnego są jedynym źródłem, które pozwala dokładnie scharakteryzować polskie rolnictwo. </a:t>
            </a:r>
            <a:endParaRPr lang="pl-PL" sz="1600" dirty="0" smtClean="0"/>
          </a:p>
          <a:p>
            <a:pPr algn="ctr" defTabSz="914400">
              <a:lnSpc>
                <a:spcPct val="90000"/>
              </a:lnSpc>
              <a:spcBef>
                <a:spcPct val="50000"/>
              </a:spcBef>
            </a:pPr>
            <a:r>
              <a:rPr lang="pl-PL" sz="1600" dirty="0" smtClean="0"/>
              <a:t>Służą one władzom </a:t>
            </a:r>
            <a:r>
              <a:rPr lang="pl-PL" sz="1600" dirty="0"/>
              <a:t>lokalnym i centralnym </a:t>
            </a:r>
            <a:r>
              <a:rPr lang="pl-PL" sz="1600" dirty="0" smtClean="0"/>
              <a:t>do </a:t>
            </a:r>
            <a:r>
              <a:rPr lang="pl-PL" sz="1600" dirty="0"/>
              <a:t>podejmowania trafnych decyzji strategicznych, opartych na analizie danych. </a:t>
            </a:r>
            <a:endParaRPr lang="pl-PL" sz="1600" b="1" i="1" dirty="0"/>
          </a:p>
        </p:txBody>
      </p:sp>
      <p:pic>
        <p:nvPicPr>
          <p:cNvPr id="21" name="Obraz 20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841" y="2718109"/>
            <a:ext cx="2172668" cy="3024000"/>
          </a:xfrm>
          <a:prstGeom prst="rect">
            <a:avLst/>
          </a:prstGeom>
        </p:spPr>
      </p:pic>
      <p:sp>
        <p:nvSpPr>
          <p:cNvPr id="10" name="AutoShape 9"/>
          <p:cNvSpPr>
            <a:spLocks noChangeArrowheads="1"/>
          </p:cNvSpPr>
          <p:nvPr/>
        </p:nvSpPr>
        <p:spPr bwMode="auto">
          <a:xfrm>
            <a:off x="2334799" y="3999772"/>
            <a:ext cx="3844925" cy="1359178"/>
          </a:xfrm>
          <a:prstGeom prst="wedgeRoundRectCallout">
            <a:avLst>
              <a:gd name="adj1" fmla="val -71147"/>
              <a:gd name="adj2" fmla="val -16103"/>
              <a:gd name="adj3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  <a:effectLst>
            <a:outerShdw dist="56796" dir="1593903" algn="ctr" rotWithShape="0">
              <a:srgbClr val="808080"/>
            </a:outerShdw>
          </a:effectLst>
        </p:spPr>
        <p:txBody>
          <a:bodyPr/>
          <a:lstStyle/>
          <a:p>
            <a:pPr algn="ctr" defTabSz="914400">
              <a:lnSpc>
                <a:spcPct val="90000"/>
              </a:lnSpc>
              <a:spcBef>
                <a:spcPct val="50000"/>
              </a:spcBef>
            </a:pPr>
            <a:r>
              <a:rPr lang="pl-PL" sz="1600" dirty="0"/>
              <a:t>D</a:t>
            </a:r>
            <a:r>
              <a:rPr lang="pl-PL" sz="1600" dirty="0" smtClean="0"/>
              <a:t>latego </a:t>
            </a:r>
            <a:r>
              <a:rPr lang="pl-PL" sz="1600" dirty="0"/>
              <a:t>rozwiąż zadania i pomóż </a:t>
            </a:r>
            <a:r>
              <a:rPr lang="pl-PL" sz="1600" dirty="0" smtClean="0"/>
              <a:t>nam dobrze </a:t>
            </a:r>
            <a:r>
              <a:rPr lang="pl-PL" sz="1600" dirty="0"/>
              <a:t>przygotować się do uzupełnienia danych </a:t>
            </a:r>
            <a:br>
              <a:rPr lang="pl-PL" sz="1600" dirty="0"/>
            </a:br>
            <a:r>
              <a:rPr lang="pl-PL" sz="1600" dirty="0"/>
              <a:t>o </a:t>
            </a:r>
            <a:r>
              <a:rPr lang="pl-PL" sz="1600" dirty="0" smtClean="0"/>
              <a:t>naszym </a:t>
            </a:r>
            <a:r>
              <a:rPr lang="pl-PL" sz="1600" dirty="0"/>
              <a:t>gospodarstwie </a:t>
            </a:r>
            <a:br>
              <a:rPr lang="pl-PL" sz="1600" dirty="0"/>
            </a:br>
            <a:r>
              <a:rPr lang="pl-PL" sz="1600" dirty="0"/>
              <a:t>w aplikacji spisowej.</a:t>
            </a:r>
          </a:p>
          <a:p>
            <a:pPr algn="ctr" defTabSz="914400">
              <a:lnSpc>
                <a:spcPct val="90000"/>
              </a:lnSpc>
              <a:spcBef>
                <a:spcPct val="50000"/>
              </a:spcBef>
            </a:pPr>
            <a:endParaRPr lang="pl-PL" sz="1600" b="1" i="1" dirty="0"/>
          </a:p>
        </p:txBody>
      </p:sp>
      <p:sp>
        <p:nvSpPr>
          <p:cNvPr id="11" name="AutoShape 9"/>
          <p:cNvSpPr>
            <a:spLocks noChangeArrowheads="1"/>
          </p:cNvSpPr>
          <p:nvPr/>
        </p:nvSpPr>
        <p:spPr bwMode="auto">
          <a:xfrm>
            <a:off x="57378" y="98628"/>
            <a:ext cx="4294262" cy="1956972"/>
          </a:xfrm>
          <a:prstGeom prst="wedgeRoundRectCallout">
            <a:avLst>
              <a:gd name="adj1" fmla="val -32144"/>
              <a:gd name="adj2" fmla="val 72518"/>
              <a:gd name="adj3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  <a:effectLst>
            <a:outerShdw dist="56796" dir="1593903" algn="ctr" rotWithShape="0">
              <a:srgbClr val="808080"/>
            </a:outerShdw>
          </a:effectLst>
        </p:spPr>
        <p:txBody>
          <a:bodyPr/>
          <a:lstStyle/>
          <a:p>
            <a:pPr algn="ctr" defTabSz="914400">
              <a:lnSpc>
                <a:spcPct val="90000"/>
              </a:lnSpc>
              <a:spcBef>
                <a:spcPct val="50000"/>
              </a:spcBef>
            </a:pPr>
            <a:r>
              <a:rPr lang="pl-PL" sz="2100" b="1" dirty="0" smtClean="0"/>
              <a:t>Czy wiesz, że…</a:t>
            </a:r>
            <a:endParaRPr lang="pl-PL" sz="2100" b="1" dirty="0"/>
          </a:p>
          <a:p>
            <a:pPr algn="ctr" defTabSz="914400">
              <a:lnSpc>
                <a:spcPct val="90000"/>
              </a:lnSpc>
              <a:spcBef>
                <a:spcPct val="50000"/>
              </a:spcBef>
            </a:pPr>
            <a:r>
              <a:rPr lang="pl-PL" sz="1600" dirty="0"/>
              <a:t>t</a:t>
            </a:r>
            <a:r>
              <a:rPr lang="pl-PL" sz="1600" dirty="0" smtClean="0"/>
              <a:t>akie pełne </a:t>
            </a:r>
            <a:r>
              <a:rPr lang="pl-PL" sz="1600" dirty="0"/>
              <a:t>badanie </a:t>
            </a:r>
            <a:r>
              <a:rPr lang="pl-PL" sz="1600" dirty="0" smtClean="0"/>
              <a:t>rolnictwa </a:t>
            </a:r>
            <a:br>
              <a:rPr lang="pl-PL" sz="1600" dirty="0" smtClean="0"/>
            </a:br>
            <a:r>
              <a:rPr lang="pl-PL" sz="1600" dirty="0" smtClean="0"/>
              <a:t>realizowane </a:t>
            </a:r>
            <a:r>
              <a:rPr lang="pl-PL" sz="1600" dirty="0"/>
              <a:t>jest raz na </a:t>
            </a:r>
            <a:r>
              <a:rPr lang="pl-PL" sz="2000" b="1" dirty="0"/>
              <a:t>10 </a:t>
            </a:r>
            <a:r>
              <a:rPr lang="pl-PL" sz="1600" dirty="0"/>
              <a:t>lat </a:t>
            </a:r>
            <a:r>
              <a:rPr lang="pl-PL" sz="1600" dirty="0" smtClean="0"/>
              <a:t/>
            </a:r>
            <a:br>
              <a:rPr lang="pl-PL" sz="1600" dirty="0" smtClean="0"/>
            </a:br>
            <a:r>
              <a:rPr lang="pl-PL" sz="1600" dirty="0" smtClean="0"/>
              <a:t>i </a:t>
            </a:r>
            <a:r>
              <a:rPr lang="pl-PL" sz="1600" dirty="0"/>
              <a:t>obejmuje wszystkie gospodarstwa rolne</a:t>
            </a:r>
            <a:r>
              <a:rPr lang="pl-PL" sz="1600" dirty="0" smtClean="0"/>
              <a:t>.</a:t>
            </a:r>
            <a:endParaRPr lang="pl-PL" sz="500" dirty="0" smtClean="0"/>
          </a:p>
          <a:p>
            <a:pPr algn="ctr" defTabSz="914400">
              <a:lnSpc>
                <a:spcPct val="90000"/>
              </a:lnSpc>
              <a:spcBef>
                <a:spcPct val="50000"/>
              </a:spcBef>
            </a:pPr>
            <a:r>
              <a:rPr lang="pl-PL" sz="1600" dirty="0" smtClean="0"/>
              <a:t>Poprzedni </a:t>
            </a:r>
            <a:r>
              <a:rPr lang="pl-PL" sz="1600" dirty="0"/>
              <a:t>Powszechny Spis Rolny </a:t>
            </a:r>
            <a:r>
              <a:rPr lang="pl-PL" sz="1600" dirty="0" smtClean="0"/>
              <a:t/>
            </a:r>
            <a:br>
              <a:rPr lang="pl-PL" sz="1600" dirty="0" smtClean="0"/>
            </a:br>
            <a:r>
              <a:rPr lang="pl-PL" sz="1600" dirty="0" smtClean="0"/>
              <a:t>odbył </a:t>
            </a:r>
            <a:r>
              <a:rPr lang="pl-PL" sz="1600" dirty="0"/>
              <a:t>się w Polsce w 2010 r. </a:t>
            </a:r>
            <a:endParaRPr lang="pl-PL" sz="1600" b="1" i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2" grpId="0" animBg="1"/>
      <p:bldP spid="10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 rotWithShape="1">
          <a:blip r:embed="rId3" cstate="print">
            <a:extLst/>
          </a:blip>
          <a:srcRect t="11526"/>
          <a:stretch/>
        </p:blipFill>
        <p:spPr>
          <a:xfrm>
            <a:off x="30057" y="-12698"/>
            <a:ext cx="9215647" cy="39432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22" name="Obraz 5"/>
          <p:cNvPicPr>
            <a:picLocks noChangeAspect="1"/>
          </p:cNvPicPr>
          <p:nvPr/>
        </p:nvPicPr>
        <p:blipFill>
          <a:blip r:embed="rId4">
            <a:clrChange>
              <a:clrFrom>
                <a:srgbClr val="452173"/>
              </a:clrFrom>
              <a:clrTo>
                <a:srgbClr val="45217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713788" y="125413"/>
            <a:ext cx="1576387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Obraz 15"/>
          <p:cNvPicPr>
            <a:picLocks noChangeAspect="1"/>
          </p:cNvPicPr>
          <p:nvPr/>
        </p:nvPicPr>
        <p:blipFill rotWithShape="1">
          <a:blip r:embed="rId5" cstate="print">
            <a:duotone>
              <a:schemeClr val="accent6">
                <a:shade val="45000"/>
                <a:satMod val="135000"/>
              </a:schemeClr>
              <a:prstClr val="white"/>
            </a:duotone>
            <a:extLst/>
          </a:blip>
          <a:srcRect t="1227" r="54287" b="3316"/>
          <a:stretch/>
        </p:blipFill>
        <p:spPr>
          <a:xfrm>
            <a:off x="7558088" y="-12699"/>
            <a:ext cx="2968625" cy="5740400"/>
          </a:xfrm>
          <a:prstGeom prst="rect">
            <a:avLst/>
          </a:prstGeom>
        </p:spPr>
      </p:pic>
      <p:pic>
        <p:nvPicPr>
          <p:cNvPr id="30724" name="Obraz 2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62788" y="2417763"/>
            <a:ext cx="107791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5" name="Obraz 3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02538" y="2298700"/>
            <a:ext cx="1209675" cy="1252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6" name="Obraz 4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32600" y="3073400"/>
            <a:ext cx="762000" cy="54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7" name="Obraz 10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409597" flipH="1">
            <a:off x="6153150" y="3001963"/>
            <a:ext cx="762000" cy="54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8" name="Obraz 11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775498">
            <a:off x="8043863" y="3043238"/>
            <a:ext cx="762000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0729" name="Grupa 12"/>
          <p:cNvGrpSpPr>
            <a:grpSpLocks/>
          </p:cNvGrpSpPr>
          <p:nvPr/>
        </p:nvGrpSpPr>
        <p:grpSpPr bwMode="auto">
          <a:xfrm>
            <a:off x="5483225" y="2293938"/>
            <a:ext cx="1123950" cy="763587"/>
            <a:chOff x="4215662" y="3207530"/>
            <a:chExt cx="2116635" cy="1696736"/>
          </a:xfrm>
        </p:grpSpPr>
        <p:sp>
          <p:nvSpPr>
            <p:cNvPr id="9" name="Schemat blokowy: łącznik 8"/>
            <p:cNvSpPr/>
            <p:nvPr/>
          </p:nvSpPr>
          <p:spPr>
            <a:xfrm>
              <a:off x="4828530" y="3352157"/>
              <a:ext cx="1288516" cy="1308711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77946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 sz="1536"/>
            </a:p>
          </p:txBody>
        </p:sp>
        <p:sp>
          <p:nvSpPr>
            <p:cNvPr id="17" name="Schemat blokowy: łącznik 16"/>
            <p:cNvSpPr/>
            <p:nvPr/>
          </p:nvSpPr>
          <p:spPr>
            <a:xfrm>
              <a:off x="4592351" y="3479148"/>
              <a:ext cx="603899" cy="380972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77946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 sz="1536"/>
            </a:p>
          </p:txBody>
        </p:sp>
        <p:pic>
          <p:nvPicPr>
            <p:cNvPr id="30782" name="Obraz 19"/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215662" y="3207530"/>
              <a:ext cx="2116635" cy="16967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0730" name="Grupa 24"/>
          <p:cNvGrpSpPr>
            <a:grpSpLocks/>
          </p:cNvGrpSpPr>
          <p:nvPr/>
        </p:nvGrpSpPr>
        <p:grpSpPr bwMode="auto">
          <a:xfrm>
            <a:off x="4206875" y="2489200"/>
            <a:ext cx="1122363" cy="762000"/>
            <a:chOff x="4215662" y="3207530"/>
            <a:chExt cx="2116635" cy="1696736"/>
          </a:xfrm>
        </p:grpSpPr>
        <p:sp>
          <p:nvSpPr>
            <p:cNvPr id="26" name="Schemat blokowy: łącznik 25"/>
            <p:cNvSpPr/>
            <p:nvPr/>
          </p:nvSpPr>
          <p:spPr>
            <a:xfrm>
              <a:off x="4829397" y="3352461"/>
              <a:ext cx="1287345" cy="1311434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77946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 sz="1536"/>
            </a:p>
          </p:txBody>
        </p:sp>
        <p:sp>
          <p:nvSpPr>
            <p:cNvPr id="27" name="Schemat blokowy: łącznik 26"/>
            <p:cNvSpPr/>
            <p:nvPr/>
          </p:nvSpPr>
          <p:spPr>
            <a:xfrm>
              <a:off x="4592884" y="3479716"/>
              <a:ext cx="601760" cy="381766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77946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 sz="1536"/>
            </a:p>
          </p:txBody>
        </p:sp>
        <p:pic>
          <p:nvPicPr>
            <p:cNvPr id="30779" name="Obraz 27"/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215662" y="3207530"/>
              <a:ext cx="2116635" cy="16967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0731" name="Grupa 20"/>
          <p:cNvGrpSpPr>
            <a:grpSpLocks/>
          </p:cNvGrpSpPr>
          <p:nvPr/>
        </p:nvGrpSpPr>
        <p:grpSpPr bwMode="auto">
          <a:xfrm>
            <a:off x="5065713" y="2689225"/>
            <a:ext cx="1123950" cy="762000"/>
            <a:chOff x="4215662" y="3207530"/>
            <a:chExt cx="2116635" cy="1696736"/>
          </a:xfrm>
        </p:grpSpPr>
        <p:sp>
          <p:nvSpPr>
            <p:cNvPr id="22" name="Schemat blokowy: łącznik 21"/>
            <p:cNvSpPr/>
            <p:nvPr/>
          </p:nvSpPr>
          <p:spPr>
            <a:xfrm>
              <a:off x="4828529" y="3352461"/>
              <a:ext cx="1288517" cy="1311434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77946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 sz="1536"/>
            </a:p>
          </p:txBody>
        </p:sp>
        <p:sp>
          <p:nvSpPr>
            <p:cNvPr id="23" name="Schemat blokowy: łącznik 22"/>
            <p:cNvSpPr/>
            <p:nvPr/>
          </p:nvSpPr>
          <p:spPr>
            <a:xfrm>
              <a:off x="4592351" y="3479716"/>
              <a:ext cx="603899" cy="381766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77946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 sz="1536"/>
            </a:p>
          </p:txBody>
        </p:sp>
        <p:pic>
          <p:nvPicPr>
            <p:cNvPr id="30776" name="Obraz 23"/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215662" y="3207530"/>
              <a:ext cx="2116635" cy="16967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0732" name="Grupa 28"/>
          <p:cNvGrpSpPr>
            <a:grpSpLocks/>
          </p:cNvGrpSpPr>
          <p:nvPr/>
        </p:nvGrpSpPr>
        <p:grpSpPr bwMode="auto">
          <a:xfrm flipH="1">
            <a:off x="4146550" y="2930525"/>
            <a:ext cx="1211263" cy="781050"/>
            <a:chOff x="4215662" y="3207530"/>
            <a:chExt cx="2116635" cy="1696736"/>
          </a:xfrm>
        </p:grpSpPr>
        <p:sp>
          <p:nvSpPr>
            <p:cNvPr id="30" name="Schemat blokowy: łącznik 29"/>
            <p:cNvSpPr/>
            <p:nvPr/>
          </p:nvSpPr>
          <p:spPr>
            <a:xfrm>
              <a:off x="4828738" y="3352373"/>
              <a:ext cx="1289953" cy="1310487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77946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 sz="1536"/>
            </a:p>
          </p:txBody>
        </p:sp>
        <p:sp>
          <p:nvSpPr>
            <p:cNvPr id="31" name="Schemat blokowy: łącznik 30"/>
            <p:cNvSpPr/>
            <p:nvPr/>
          </p:nvSpPr>
          <p:spPr>
            <a:xfrm>
              <a:off x="4590166" y="3479974"/>
              <a:ext cx="604753" cy="379352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77946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 sz="1536"/>
            </a:p>
          </p:txBody>
        </p:sp>
        <p:pic>
          <p:nvPicPr>
            <p:cNvPr id="30773" name="Obraz 31"/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215662" y="3207530"/>
              <a:ext cx="2116635" cy="16967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0733" name="Obraz 14"/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28000" y="1684338"/>
            <a:ext cx="836613" cy="617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4" name="Obraz 34"/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59363" y="1600200"/>
            <a:ext cx="647700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5" name="Obraz 35"/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57700" y="1682750"/>
            <a:ext cx="649288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36" name="Prostokąt 46"/>
          <p:cNvSpPr>
            <a:spLocks noChangeArrowheads="1"/>
          </p:cNvSpPr>
          <p:nvPr/>
        </p:nvSpPr>
        <p:spPr bwMode="auto">
          <a:xfrm>
            <a:off x="9126538" y="496888"/>
            <a:ext cx="12763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pl-PL" sz="2800" b="1">
                <a:ea typeface="Fira Sans"/>
                <a:cs typeface="Fira Sans"/>
              </a:rPr>
              <a:t>Policz</a:t>
            </a:r>
          </a:p>
        </p:txBody>
      </p:sp>
      <p:grpSp>
        <p:nvGrpSpPr>
          <p:cNvPr id="30737" name="Grupa 61"/>
          <p:cNvGrpSpPr>
            <a:grpSpLocks/>
          </p:cNvGrpSpPr>
          <p:nvPr/>
        </p:nvGrpSpPr>
        <p:grpSpPr bwMode="auto">
          <a:xfrm>
            <a:off x="3304485" y="4000500"/>
            <a:ext cx="936625" cy="1079500"/>
            <a:chOff x="3130535" y="3857310"/>
            <a:chExt cx="947518" cy="1261607"/>
          </a:xfrm>
        </p:grpSpPr>
        <p:sp>
          <p:nvSpPr>
            <p:cNvPr id="49" name="Elipsa 48"/>
            <p:cNvSpPr/>
            <p:nvPr/>
          </p:nvSpPr>
          <p:spPr>
            <a:xfrm>
              <a:off x="3175502" y="4189410"/>
              <a:ext cx="900946" cy="92950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77946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 sz="1536"/>
            </a:p>
          </p:txBody>
        </p:sp>
        <p:pic>
          <p:nvPicPr>
            <p:cNvPr id="30770" name="Obraz 50"/>
            <p:cNvPicPr>
              <a:picLocks noChangeAspect="1"/>
            </p:cNvPicPr>
            <p:nvPr/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130535" y="3857310"/>
              <a:ext cx="947518" cy="120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0738" name="Grupa 60"/>
          <p:cNvGrpSpPr>
            <a:grpSpLocks/>
          </p:cNvGrpSpPr>
          <p:nvPr/>
        </p:nvGrpSpPr>
        <p:grpSpPr bwMode="auto">
          <a:xfrm>
            <a:off x="1751012" y="4080531"/>
            <a:ext cx="1079500" cy="936625"/>
            <a:chOff x="1716871" y="4130623"/>
            <a:chExt cx="1186981" cy="966086"/>
          </a:xfrm>
        </p:grpSpPr>
        <p:sp>
          <p:nvSpPr>
            <p:cNvPr id="52" name="Elipsa 51"/>
            <p:cNvSpPr/>
            <p:nvPr/>
          </p:nvSpPr>
          <p:spPr>
            <a:xfrm>
              <a:off x="1716871" y="4166647"/>
              <a:ext cx="902455" cy="93006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77946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 sz="1536"/>
            </a:p>
          </p:txBody>
        </p:sp>
        <p:pic>
          <p:nvPicPr>
            <p:cNvPr id="30768" name="Obraz 49"/>
            <p:cNvPicPr>
              <a:picLocks noChangeAspect="1"/>
            </p:cNvPicPr>
            <p:nvPr/>
          </p:nvPicPr>
          <p:blipFill>
            <a:blip r:embed="rId1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703" t="44" r="8620" b="20030"/>
            <a:stretch>
              <a:fillRect/>
            </a:stretch>
          </p:blipFill>
          <p:spPr bwMode="auto">
            <a:xfrm>
              <a:off x="1770068" y="4130623"/>
              <a:ext cx="1133784" cy="9486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0739" name="Grupa 62"/>
          <p:cNvGrpSpPr>
            <a:grpSpLocks/>
          </p:cNvGrpSpPr>
          <p:nvPr/>
        </p:nvGrpSpPr>
        <p:grpSpPr bwMode="auto">
          <a:xfrm>
            <a:off x="4548188" y="4134575"/>
            <a:ext cx="1079500" cy="936625"/>
            <a:chOff x="4372324" y="4108708"/>
            <a:chExt cx="1258555" cy="1002905"/>
          </a:xfrm>
        </p:grpSpPr>
        <p:sp>
          <p:nvSpPr>
            <p:cNvPr id="53" name="Elipsa 52"/>
            <p:cNvSpPr/>
            <p:nvPr/>
          </p:nvSpPr>
          <p:spPr>
            <a:xfrm>
              <a:off x="4633290" y="4181802"/>
              <a:ext cx="903198" cy="92981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77946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 sz="1536"/>
            </a:p>
          </p:txBody>
        </p:sp>
        <p:pic>
          <p:nvPicPr>
            <p:cNvPr id="30766" name="Obraz 55"/>
            <p:cNvPicPr>
              <a:picLocks noChangeAspect="1"/>
            </p:cNvPicPr>
            <p:nvPr/>
          </p:nvPicPr>
          <p:blipFill>
            <a:blip r:embed="rId1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372324" y="4108708"/>
              <a:ext cx="1258555" cy="9803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0740" name="Grupa 63"/>
          <p:cNvGrpSpPr>
            <a:grpSpLocks/>
          </p:cNvGrpSpPr>
          <p:nvPr/>
        </p:nvGrpSpPr>
        <p:grpSpPr bwMode="auto">
          <a:xfrm>
            <a:off x="7247049" y="4067037"/>
            <a:ext cx="936625" cy="935037"/>
            <a:chOff x="5742332" y="3916226"/>
            <a:chExt cx="1116423" cy="1202691"/>
          </a:xfrm>
        </p:grpSpPr>
        <p:sp>
          <p:nvSpPr>
            <p:cNvPr id="54" name="Elipsa 53"/>
            <p:cNvSpPr/>
            <p:nvPr/>
          </p:nvSpPr>
          <p:spPr>
            <a:xfrm>
              <a:off x="5956156" y="4187801"/>
              <a:ext cx="902599" cy="93111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77946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 sz="1536"/>
            </a:p>
          </p:txBody>
        </p:sp>
        <p:pic>
          <p:nvPicPr>
            <p:cNvPr id="30764" name="Obraz 56"/>
            <p:cNvPicPr>
              <a:picLocks noChangeAspect="1"/>
            </p:cNvPicPr>
            <p:nvPr/>
          </p:nvPicPr>
          <p:blipFill>
            <a:blip r:embed="rId1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742332" y="3916226"/>
              <a:ext cx="1109089" cy="11728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0741" name="Grupa 64"/>
          <p:cNvGrpSpPr>
            <a:grpSpLocks/>
          </p:cNvGrpSpPr>
          <p:nvPr/>
        </p:nvGrpSpPr>
        <p:grpSpPr bwMode="auto">
          <a:xfrm>
            <a:off x="393700" y="4087743"/>
            <a:ext cx="936625" cy="936625"/>
            <a:chOff x="7153626" y="3830942"/>
            <a:chExt cx="987228" cy="1266621"/>
          </a:xfrm>
        </p:grpSpPr>
        <p:sp>
          <p:nvSpPr>
            <p:cNvPr id="55" name="Elipsa 54"/>
            <p:cNvSpPr/>
            <p:nvPr/>
          </p:nvSpPr>
          <p:spPr>
            <a:xfrm>
              <a:off x="7195458" y="4167993"/>
              <a:ext cx="901891" cy="92957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77946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 sz="1536"/>
            </a:p>
          </p:txBody>
        </p:sp>
        <p:pic>
          <p:nvPicPr>
            <p:cNvPr id="30762" name="Obraz 57"/>
            <p:cNvPicPr>
              <a:picLocks noChangeAspect="1"/>
            </p:cNvPicPr>
            <p:nvPr/>
          </p:nvPicPr>
          <p:blipFill>
            <a:blip r:embed="rId1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153626" y="3830942"/>
              <a:ext cx="987228" cy="11950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7" name="pole tekstowe 66"/>
          <p:cNvSpPr txBox="1"/>
          <p:nvPr/>
        </p:nvSpPr>
        <p:spPr>
          <a:xfrm>
            <a:off x="1600994" y="5235576"/>
            <a:ext cx="846138" cy="3286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77946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536" dirty="0">
                <a:latin typeface="+mn-lt"/>
                <a:cs typeface="+mn-cs"/>
              </a:rPr>
              <a:t>…………</a:t>
            </a:r>
          </a:p>
        </p:txBody>
      </p:sp>
      <p:sp>
        <p:nvSpPr>
          <p:cNvPr id="68" name="pole tekstowe 67"/>
          <p:cNvSpPr txBox="1"/>
          <p:nvPr/>
        </p:nvSpPr>
        <p:spPr>
          <a:xfrm>
            <a:off x="3191669" y="5249129"/>
            <a:ext cx="844550" cy="3286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77946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536" dirty="0" smtClean="0">
                <a:latin typeface="+mn-lt"/>
                <a:cs typeface="+mn-cs"/>
              </a:rPr>
              <a:t>…………</a:t>
            </a:r>
            <a:endParaRPr lang="pl-PL" sz="1536" dirty="0">
              <a:latin typeface="+mn-lt"/>
              <a:cs typeface="+mn-cs"/>
            </a:endParaRPr>
          </a:p>
        </p:txBody>
      </p:sp>
      <p:sp>
        <p:nvSpPr>
          <p:cNvPr id="69" name="pole tekstowe 68"/>
          <p:cNvSpPr txBox="1"/>
          <p:nvPr/>
        </p:nvSpPr>
        <p:spPr>
          <a:xfrm>
            <a:off x="4662488" y="5219700"/>
            <a:ext cx="846137" cy="3286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77946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536" dirty="0" smtClean="0">
                <a:latin typeface="+mn-lt"/>
                <a:cs typeface="+mn-cs"/>
              </a:rPr>
              <a:t>…………</a:t>
            </a:r>
            <a:endParaRPr lang="pl-PL" sz="1536" dirty="0">
              <a:latin typeface="+mn-lt"/>
              <a:cs typeface="+mn-cs"/>
            </a:endParaRPr>
          </a:p>
        </p:txBody>
      </p:sp>
      <p:sp>
        <p:nvSpPr>
          <p:cNvPr id="70" name="pole tekstowe 69"/>
          <p:cNvSpPr txBox="1"/>
          <p:nvPr/>
        </p:nvSpPr>
        <p:spPr>
          <a:xfrm>
            <a:off x="7470776" y="5246321"/>
            <a:ext cx="844550" cy="3286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77946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536" dirty="0" smtClean="0">
                <a:latin typeface="+mn-lt"/>
                <a:cs typeface="+mn-cs"/>
              </a:rPr>
              <a:t>…………</a:t>
            </a:r>
            <a:endParaRPr lang="pl-PL" sz="1536" dirty="0">
              <a:latin typeface="+mn-lt"/>
              <a:cs typeface="+mn-cs"/>
            </a:endParaRPr>
          </a:p>
        </p:txBody>
      </p:sp>
      <p:sp>
        <p:nvSpPr>
          <p:cNvPr id="71" name="pole tekstowe 70"/>
          <p:cNvSpPr txBox="1"/>
          <p:nvPr/>
        </p:nvSpPr>
        <p:spPr>
          <a:xfrm>
            <a:off x="228600" y="5235576"/>
            <a:ext cx="844550" cy="32868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77946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536" dirty="0" smtClean="0">
                <a:latin typeface="+mn-lt"/>
                <a:cs typeface="+mn-cs"/>
              </a:rPr>
              <a:t>…………</a:t>
            </a:r>
            <a:endParaRPr lang="pl-PL" sz="1536" dirty="0">
              <a:latin typeface="+mn-lt"/>
              <a:cs typeface="+mn-cs"/>
            </a:endParaRPr>
          </a:p>
        </p:txBody>
      </p:sp>
      <p:sp>
        <p:nvSpPr>
          <p:cNvPr id="30747" name="Prostokąt 72"/>
          <p:cNvSpPr>
            <a:spLocks noChangeArrowheads="1"/>
          </p:cNvSpPr>
          <p:nvPr/>
        </p:nvSpPr>
        <p:spPr bwMode="auto">
          <a:xfrm>
            <a:off x="8386763" y="50800"/>
            <a:ext cx="212883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pl-PL" sz="900">
                <a:solidFill>
                  <a:srgbClr val="C5E0B4"/>
                </a:solidFill>
              </a:rPr>
              <a:t>Źródło grafiki: https://pl.freepik.com/</a:t>
            </a:r>
          </a:p>
        </p:txBody>
      </p:sp>
      <p:sp>
        <p:nvSpPr>
          <p:cNvPr id="77" name="Dowolny kształt 76"/>
          <p:cNvSpPr/>
          <p:nvPr/>
        </p:nvSpPr>
        <p:spPr>
          <a:xfrm>
            <a:off x="9061063" y="1027113"/>
            <a:ext cx="806837" cy="3082925"/>
          </a:xfrm>
          <a:custGeom>
            <a:avLst/>
            <a:gdLst>
              <a:gd name="connsiteX0" fmla="*/ 792981 w 1381276"/>
              <a:gd name="connsiteY0" fmla="*/ 0 h 3971498"/>
              <a:gd name="connsiteX1" fmla="*/ 1352539 w 1381276"/>
              <a:gd name="connsiteY1" fmla="*/ 1405719 h 3971498"/>
              <a:gd name="connsiteX2" fmla="*/ 1411 w 1381276"/>
              <a:gd name="connsiteY2" fmla="*/ 2906973 h 3971498"/>
              <a:gd name="connsiteX3" fmla="*/ 1147823 w 1381276"/>
              <a:gd name="connsiteY3" fmla="*/ 3971498 h 3971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1276" h="3971498">
                <a:moveTo>
                  <a:pt x="792981" y="0"/>
                </a:moveTo>
                <a:cubicBezTo>
                  <a:pt x="1138724" y="460611"/>
                  <a:pt x="1484467" y="921223"/>
                  <a:pt x="1352539" y="1405719"/>
                </a:cubicBezTo>
                <a:cubicBezTo>
                  <a:pt x="1220611" y="1890215"/>
                  <a:pt x="35530" y="2479343"/>
                  <a:pt x="1411" y="2906973"/>
                </a:cubicBezTo>
                <a:cubicBezTo>
                  <a:pt x="-32708" y="3334603"/>
                  <a:pt x="557557" y="3653050"/>
                  <a:pt x="1147823" y="3971498"/>
                </a:cubicBezTo>
              </a:path>
            </a:pathLst>
          </a:custGeom>
          <a:noFill/>
          <a:ln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779469" fontAlgn="auto">
              <a:spcBef>
                <a:spcPts val="0"/>
              </a:spcBef>
              <a:spcAft>
                <a:spcPts val="0"/>
              </a:spcAft>
              <a:defRPr/>
            </a:pPr>
            <a:endParaRPr lang="pl-PL" sz="1536"/>
          </a:p>
        </p:txBody>
      </p:sp>
      <p:sp>
        <p:nvSpPr>
          <p:cNvPr id="30749" name="Prostokąt 77"/>
          <p:cNvSpPr>
            <a:spLocks noChangeArrowheads="1"/>
          </p:cNvSpPr>
          <p:nvPr/>
        </p:nvSpPr>
        <p:spPr bwMode="auto">
          <a:xfrm rot="2706336">
            <a:off x="8980972" y="3307112"/>
            <a:ext cx="125144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l-PL" sz="4000" b="1" dirty="0">
                <a:ea typeface="Fira Sans"/>
                <a:cs typeface="Fira Sans"/>
              </a:rPr>
              <a:t>ile?</a:t>
            </a:r>
          </a:p>
        </p:txBody>
      </p:sp>
      <p:grpSp>
        <p:nvGrpSpPr>
          <p:cNvPr id="30755" name="Grupa 89"/>
          <p:cNvGrpSpPr>
            <a:grpSpLocks/>
          </p:cNvGrpSpPr>
          <p:nvPr/>
        </p:nvGrpSpPr>
        <p:grpSpPr bwMode="auto">
          <a:xfrm>
            <a:off x="5952331" y="4065449"/>
            <a:ext cx="1081087" cy="936625"/>
            <a:chOff x="248400" y="4116488"/>
            <a:chExt cx="1152994" cy="981075"/>
          </a:xfrm>
        </p:grpSpPr>
        <p:sp>
          <p:nvSpPr>
            <p:cNvPr id="91" name="Elipsa 90"/>
            <p:cNvSpPr/>
            <p:nvPr/>
          </p:nvSpPr>
          <p:spPr>
            <a:xfrm>
              <a:off x="248400" y="4159722"/>
              <a:ext cx="902417" cy="9295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77946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 sz="1536"/>
            </a:p>
          </p:txBody>
        </p:sp>
        <p:pic>
          <p:nvPicPr>
            <p:cNvPr id="30760" name="Obraz 91"/>
            <p:cNvPicPr>
              <a:picLocks noChangeAspect="1"/>
            </p:cNvPicPr>
            <p:nvPr/>
          </p:nvPicPr>
          <p:blipFill>
            <a:blip r:embed="rId1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15544" y="4116488"/>
              <a:ext cx="1085850" cy="981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3" name="pole tekstowe 92"/>
          <p:cNvSpPr txBox="1"/>
          <p:nvPr/>
        </p:nvSpPr>
        <p:spPr>
          <a:xfrm>
            <a:off x="6092032" y="5246322"/>
            <a:ext cx="844550" cy="3286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77946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536" dirty="0" smtClean="0">
                <a:latin typeface="+mn-lt"/>
                <a:cs typeface="+mn-cs"/>
              </a:rPr>
              <a:t>…………</a:t>
            </a:r>
            <a:endParaRPr lang="pl-PL" sz="1536" dirty="0">
              <a:latin typeface="+mn-lt"/>
              <a:cs typeface="+mn-cs"/>
            </a:endParaRPr>
          </a:p>
        </p:txBody>
      </p:sp>
      <p:sp>
        <p:nvSpPr>
          <p:cNvPr id="30758" name="Prostokąt 17"/>
          <p:cNvSpPr>
            <a:spLocks noChangeArrowheads="1"/>
          </p:cNvSpPr>
          <p:nvPr/>
        </p:nvSpPr>
        <p:spPr bwMode="auto">
          <a:xfrm>
            <a:off x="8713788" y="5305425"/>
            <a:ext cx="17510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pl-PL" dirty="0">
                <a:solidFill>
                  <a:schemeClr val="bg1"/>
                </a:solidFill>
              </a:rPr>
              <a:t>#</a:t>
            </a:r>
            <a:r>
              <a:rPr lang="pl-PL" dirty="0" err="1">
                <a:solidFill>
                  <a:schemeClr val="bg1"/>
                </a:solidFill>
              </a:rPr>
              <a:t>liczysię</a:t>
            </a:r>
            <a:r>
              <a:rPr lang="pl-PL" b="1" dirty="0" err="1">
                <a:solidFill>
                  <a:schemeClr val="bg1"/>
                </a:solidFill>
              </a:rPr>
              <a:t>rolnictwo</a:t>
            </a:r>
            <a:endParaRPr lang="pl-PL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1144405">
            <a:off x="6903107" y="750745"/>
            <a:ext cx="2656161" cy="3661817"/>
          </a:xfrm>
          <a:prstGeom prst="rect">
            <a:avLst/>
          </a:prstGeom>
        </p:spPr>
      </p:pic>
      <p:pic>
        <p:nvPicPr>
          <p:cNvPr id="34818" name="Obraz 5"/>
          <p:cNvPicPr>
            <a:picLocks noChangeAspect="1"/>
          </p:cNvPicPr>
          <p:nvPr/>
        </p:nvPicPr>
        <p:blipFill>
          <a:blip r:embed="rId4">
            <a:clrChange>
              <a:clrFrom>
                <a:srgbClr val="452173"/>
              </a:clrFrom>
              <a:clrTo>
                <a:srgbClr val="45217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713788" y="125413"/>
            <a:ext cx="1576387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Obraz 15"/>
          <p:cNvPicPr>
            <a:picLocks noChangeAspect="1"/>
          </p:cNvPicPr>
          <p:nvPr/>
        </p:nvPicPr>
        <p:blipFill rotWithShape="1">
          <a:blip r:embed="rId5" cstate="print">
            <a:duotone>
              <a:schemeClr val="accent6">
                <a:shade val="45000"/>
                <a:satMod val="135000"/>
              </a:schemeClr>
              <a:prstClr val="white"/>
            </a:duotone>
            <a:extLst/>
          </a:blip>
          <a:srcRect t="1227" r="54287" b="3316"/>
          <a:stretch/>
        </p:blipFill>
        <p:spPr>
          <a:xfrm>
            <a:off x="8565355" y="-12699"/>
            <a:ext cx="1961357" cy="5740400"/>
          </a:xfrm>
          <a:prstGeom prst="rect">
            <a:avLst/>
          </a:prstGeom>
        </p:spPr>
      </p:pic>
      <p:sp>
        <p:nvSpPr>
          <p:cNvPr id="34820" name="Prostokąt 17"/>
          <p:cNvSpPr>
            <a:spLocks noChangeArrowheads="1"/>
          </p:cNvSpPr>
          <p:nvPr/>
        </p:nvSpPr>
        <p:spPr bwMode="auto">
          <a:xfrm>
            <a:off x="8713788" y="5305425"/>
            <a:ext cx="17510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pl-PL">
                <a:solidFill>
                  <a:prstClr val="white"/>
                </a:solidFill>
              </a:rPr>
              <a:t>#liczysię</a:t>
            </a:r>
            <a:r>
              <a:rPr lang="pl-PL" b="1">
                <a:solidFill>
                  <a:prstClr val="white"/>
                </a:solidFill>
              </a:rPr>
              <a:t>rolnictwo</a:t>
            </a:r>
            <a:endParaRPr lang="pl-PL">
              <a:solidFill>
                <a:prstClr val="white"/>
              </a:solidFill>
            </a:endParaRPr>
          </a:p>
        </p:txBody>
      </p:sp>
      <p:pic>
        <p:nvPicPr>
          <p:cNvPr id="34821" name="Picture 6" descr="ChomikImage- małe i duże zwierzę"/>
          <p:cNvPicPr>
            <a:picLocks noChangeAspect="1" noChangeArrowheads="1"/>
          </p:cNvPicPr>
          <p:nvPr/>
        </p:nvPicPr>
        <p:blipFill>
          <a:blip r:embed="rId6">
            <a:lum bright="-12000" contrast="24000"/>
          </a:blip>
          <a:srcRect t="17265"/>
          <a:stretch>
            <a:fillRect/>
          </a:stretch>
        </p:blipFill>
        <p:spPr bwMode="auto">
          <a:xfrm>
            <a:off x="284162" y="311150"/>
            <a:ext cx="4437063" cy="53419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4823" name="Prostokąt 6"/>
          <p:cNvSpPr>
            <a:spLocks noChangeArrowheads="1"/>
          </p:cNvSpPr>
          <p:nvPr/>
        </p:nvSpPr>
        <p:spPr bwMode="auto">
          <a:xfrm>
            <a:off x="5203825" y="238125"/>
            <a:ext cx="30273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pl-PL" sz="2800" b="1">
                <a:solidFill>
                  <a:prstClr val="black"/>
                </a:solidFill>
              </a:rPr>
              <a:t>Na podwórku</a:t>
            </a:r>
          </a:p>
        </p:txBody>
      </p:sp>
      <p:sp>
        <p:nvSpPr>
          <p:cNvPr id="34824" name="AutoShape 22"/>
          <p:cNvSpPr>
            <a:spLocks noChangeArrowheads="1"/>
          </p:cNvSpPr>
          <p:nvPr/>
        </p:nvSpPr>
        <p:spPr bwMode="auto">
          <a:xfrm>
            <a:off x="4899817" y="1637507"/>
            <a:ext cx="2525713" cy="3512344"/>
          </a:xfrm>
          <a:prstGeom prst="wedgeRoundRectCallout">
            <a:avLst>
              <a:gd name="adj1" fmla="val 73444"/>
              <a:gd name="adj2" fmla="val -36458"/>
              <a:gd name="adj3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/>
          <a:p>
            <a:pPr algn="ctr" defTabSz="914400">
              <a:lnSpc>
                <a:spcPct val="130000"/>
              </a:lnSpc>
              <a:spcBef>
                <a:spcPct val="50000"/>
              </a:spcBef>
            </a:pPr>
            <a:r>
              <a:rPr lang="pl-PL" sz="1800" b="1" dirty="0">
                <a:solidFill>
                  <a:prstClr val="black"/>
                </a:solidFill>
              </a:rPr>
              <a:t>Jak nazywają się </a:t>
            </a:r>
            <a:br>
              <a:rPr lang="pl-PL" sz="1800" b="1" dirty="0">
                <a:solidFill>
                  <a:prstClr val="black"/>
                </a:solidFill>
              </a:rPr>
            </a:br>
            <a:r>
              <a:rPr lang="pl-PL" sz="1800" b="1" dirty="0">
                <a:solidFill>
                  <a:prstClr val="black"/>
                </a:solidFill>
              </a:rPr>
              <a:t>te zwierzęta</a:t>
            </a:r>
            <a:r>
              <a:rPr lang="pl-PL" sz="1800" b="1" dirty="0" smtClean="0">
                <a:solidFill>
                  <a:prstClr val="black"/>
                </a:solidFill>
              </a:rPr>
              <a:t>?</a:t>
            </a:r>
          </a:p>
          <a:p>
            <a:pPr algn="ctr" defTabSz="914400">
              <a:lnSpc>
                <a:spcPct val="130000"/>
              </a:lnSpc>
              <a:spcBef>
                <a:spcPct val="50000"/>
              </a:spcBef>
            </a:pPr>
            <a:r>
              <a:rPr lang="pl-PL" sz="1800" b="1" dirty="0" smtClean="0">
                <a:solidFill>
                  <a:prstClr val="black"/>
                </a:solidFill>
              </a:rPr>
              <a:t>Odpowiedź:</a:t>
            </a:r>
          </a:p>
          <a:p>
            <a:pPr algn="l" defTabSz="914400">
              <a:spcBef>
                <a:spcPct val="50000"/>
              </a:spcBef>
            </a:pPr>
            <a:r>
              <a:rPr lang="pl-PL" sz="1800" b="1" dirty="0" smtClean="0">
                <a:solidFill>
                  <a:prstClr val="black"/>
                </a:solidFill>
              </a:rPr>
              <a:t>-</a:t>
            </a:r>
          </a:p>
          <a:p>
            <a:pPr algn="l" defTabSz="914400">
              <a:spcBef>
                <a:spcPct val="50000"/>
              </a:spcBef>
            </a:pPr>
            <a:r>
              <a:rPr lang="pl-PL" sz="1800" b="1" dirty="0" smtClean="0">
                <a:solidFill>
                  <a:prstClr val="black"/>
                </a:solidFill>
              </a:rPr>
              <a:t>-</a:t>
            </a:r>
          </a:p>
          <a:p>
            <a:pPr algn="l" defTabSz="914400">
              <a:spcBef>
                <a:spcPct val="50000"/>
              </a:spcBef>
            </a:pPr>
            <a:r>
              <a:rPr lang="pl-PL" sz="1800" b="1" dirty="0" smtClean="0">
                <a:solidFill>
                  <a:prstClr val="black"/>
                </a:solidFill>
              </a:rPr>
              <a:t>-</a:t>
            </a:r>
          </a:p>
          <a:p>
            <a:pPr algn="l" defTabSz="914400">
              <a:spcBef>
                <a:spcPct val="50000"/>
              </a:spcBef>
            </a:pPr>
            <a:r>
              <a:rPr lang="pl-PL" sz="1800" b="1" dirty="0" smtClean="0">
                <a:solidFill>
                  <a:prstClr val="black"/>
                </a:solidFill>
              </a:rPr>
              <a:t>-</a:t>
            </a:r>
          </a:p>
          <a:p>
            <a:pPr algn="l" defTabSz="914400">
              <a:spcBef>
                <a:spcPct val="50000"/>
              </a:spcBef>
            </a:pPr>
            <a:r>
              <a:rPr lang="pl-PL" sz="1800" b="1" dirty="0" smtClean="0">
                <a:solidFill>
                  <a:prstClr val="black"/>
                </a:solidFill>
              </a:rPr>
              <a:t>-</a:t>
            </a:r>
          </a:p>
          <a:p>
            <a:pPr algn="ctr" defTabSz="914400">
              <a:lnSpc>
                <a:spcPct val="130000"/>
              </a:lnSpc>
              <a:spcBef>
                <a:spcPct val="50000"/>
              </a:spcBef>
            </a:pPr>
            <a:endParaRPr lang="pl-PL" sz="1800" b="1" dirty="0" smtClean="0">
              <a:solidFill>
                <a:prstClr val="black"/>
              </a:solidFill>
            </a:endParaRPr>
          </a:p>
          <a:p>
            <a:pPr algn="ctr" defTabSz="914400">
              <a:lnSpc>
                <a:spcPct val="130000"/>
              </a:lnSpc>
              <a:spcBef>
                <a:spcPct val="50000"/>
              </a:spcBef>
            </a:pPr>
            <a:endParaRPr lang="pl-PL" sz="1800" b="1" dirty="0" smtClean="0">
              <a:solidFill>
                <a:prstClr val="black"/>
              </a:solidFill>
            </a:endParaRPr>
          </a:p>
          <a:p>
            <a:pPr algn="ctr" defTabSz="914400">
              <a:lnSpc>
                <a:spcPct val="130000"/>
              </a:lnSpc>
              <a:spcBef>
                <a:spcPct val="50000"/>
              </a:spcBef>
            </a:pPr>
            <a:endParaRPr lang="pl-PL" b="1" dirty="0">
              <a:solidFill>
                <a:prstClr val="black"/>
              </a:solidFill>
            </a:endParaRPr>
          </a:p>
        </p:txBody>
      </p:sp>
      <p:sp>
        <p:nvSpPr>
          <p:cNvPr id="34825" name="Prostokąt 72"/>
          <p:cNvSpPr>
            <a:spLocks noChangeArrowheads="1"/>
          </p:cNvSpPr>
          <p:nvPr/>
        </p:nvSpPr>
        <p:spPr bwMode="auto">
          <a:xfrm>
            <a:off x="8386763" y="50800"/>
            <a:ext cx="212883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pl-PL" sz="900">
                <a:solidFill>
                  <a:srgbClr val="C5E0B4"/>
                </a:solidFill>
              </a:rPr>
              <a:t>Źródło grafiki: https://pl.freepik.com/</a:t>
            </a:r>
          </a:p>
        </p:txBody>
      </p:sp>
    </p:spTree>
    <p:extLst>
      <p:ext uri="{BB962C8B-B14F-4D97-AF65-F5344CB8AC3E}">
        <p14:creationId xmlns:p14="http://schemas.microsoft.com/office/powerpoint/2010/main" val="19232326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Obraz 20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96138" y="2173288"/>
            <a:ext cx="2524125" cy="2400300"/>
          </a:xfrm>
          <a:prstGeom prst="rect">
            <a:avLst/>
          </a:prstGeom>
        </p:spPr>
      </p:pic>
      <p:pic>
        <p:nvPicPr>
          <p:cNvPr id="32770" name="Obraz 5"/>
          <p:cNvPicPr>
            <a:picLocks noChangeAspect="1"/>
          </p:cNvPicPr>
          <p:nvPr/>
        </p:nvPicPr>
        <p:blipFill>
          <a:blip r:embed="rId5">
            <a:clrChange>
              <a:clrFrom>
                <a:srgbClr val="452173"/>
              </a:clrFrom>
              <a:clrTo>
                <a:srgbClr val="45217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713788" y="125413"/>
            <a:ext cx="1576387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Obraz 15"/>
          <p:cNvPicPr>
            <a:picLocks noChangeAspect="1"/>
          </p:cNvPicPr>
          <p:nvPr/>
        </p:nvPicPr>
        <p:blipFill rotWithShape="1">
          <a:blip r:embed="rId6" cstate="print">
            <a:duotone>
              <a:schemeClr val="accent6">
                <a:shade val="45000"/>
                <a:satMod val="135000"/>
              </a:schemeClr>
              <a:prstClr val="white"/>
            </a:duotone>
            <a:extLst/>
          </a:blip>
          <a:srcRect t="1227" r="54287" b="3316"/>
          <a:stretch/>
        </p:blipFill>
        <p:spPr>
          <a:xfrm>
            <a:off x="7835129" y="-15875"/>
            <a:ext cx="2755878" cy="5740400"/>
          </a:xfrm>
          <a:prstGeom prst="rect">
            <a:avLst/>
          </a:prstGeom>
        </p:spPr>
      </p:pic>
      <p:sp>
        <p:nvSpPr>
          <p:cNvPr id="32772" name="Prostokąt 17"/>
          <p:cNvSpPr>
            <a:spLocks noChangeArrowheads="1"/>
          </p:cNvSpPr>
          <p:nvPr/>
        </p:nvSpPr>
        <p:spPr bwMode="auto">
          <a:xfrm>
            <a:off x="8713788" y="5305425"/>
            <a:ext cx="17510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pl-PL">
                <a:solidFill>
                  <a:prstClr val="white"/>
                </a:solidFill>
              </a:rPr>
              <a:t>#liczysię</a:t>
            </a:r>
            <a:r>
              <a:rPr lang="pl-PL" b="1">
                <a:solidFill>
                  <a:prstClr val="white"/>
                </a:solidFill>
              </a:rPr>
              <a:t>rolnictwo</a:t>
            </a:r>
            <a:endParaRPr lang="pl-PL">
              <a:solidFill>
                <a:prstClr val="white"/>
              </a:solidFill>
            </a:endParaRPr>
          </a:p>
        </p:txBody>
      </p:sp>
      <p:sp>
        <p:nvSpPr>
          <p:cNvPr id="32773" name="Prostokąt 6"/>
          <p:cNvSpPr>
            <a:spLocks noChangeArrowheads="1"/>
          </p:cNvSpPr>
          <p:nvPr/>
        </p:nvSpPr>
        <p:spPr bwMode="auto">
          <a:xfrm>
            <a:off x="385763" y="311150"/>
            <a:ext cx="30273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pl-PL" sz="2800" b="1">
                <a:solidFill>
                  <a:prstClr val="black"/>
                </a:solidFill>
              </a:rPr>
              <a:t>Zamieszanie</a:t>
            </a:r>
          </a:p>
        </p:txBody>
      </p:sp>
      <p:sp>
        <p:nvSpPr>
          <p:cNvPr id="32774" name="Prostokąt 72"/>
          <p:cNvSpPr>
            <a:spLocks noChangeArrowheads="1"/>
          </p:cNvSpPr>
          <p:nvPr/>
        </p:nvSpPr>
        <p:spPr bwMode="auto">
          <a:xfrm>
            <a:off x="8386763" y="50800"/>
            <a:ext cx="212883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pl-PL" sz="900">
                <a:solidFill>
                  <a:srgbClr val="C5E0B4"/>
                </a:solidFill>
              </a:rPr>
              <a:t>Źródło grafiki: https://pl.freepik.com/</a:t>
            </a:r>
          </a:p>
        </p:txBody>
      </p:sp>
      <p:pic>
        <p:nvPicPr>
          <p:cNvPr id="32775" name="Picture 13"/>
          <p:cNvPicPr>
            <a:picLocks noChangeAspect="1" noChangeArrowheads="1"/>
          </p:cNvPicPr>
          <p:nvPr/>
        </p:nvPicPr>
        <p:blipFill>
          <a:blip r:embed="rId7">
            <a:lum bright="-6000" contrast="12000"/>
          </a:blip>
          <a:srcRect l="4333" t="10667" r="3235" b="34137"/>
          <a:stretch>
            <a:fillRect/>
          </a:stretch>
        </p:blipFill>
        <p:spPr bwMode="auto">
          <a:xfrm>
            <a:off x="307975" y="1130300"/>
            <a:ext cx="4943475" cy="4175125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2779" name="Rectangle 19"/>
          <p:cNvSpPr>
            <a:spLocks noChangeArrowheads="1"/>
          </p:cNvSpPr>
          <p:nvPr/>
        </p:nvSpPr>
        <p:spPr bwMode="auto">
          <a:xfrm rot="-5400000">
            <a:off x="-2520156" y="2782094"/>
            <a:ext cx="5457825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l"/>
            <a:r>
              <a:rPr lang="pl-PL" sz="700">
                <a:solidFill>
                  <a:srgbClr val="44546A"/>
                </a:solidFill>
              </a:rPr>
              <a:t>Źródło: https://www.eprzedszkolaki.pl/karty-pracy/reka-rysuje-i-koloruje/2904/liczenie-zwierzeta-wiejskie </a:t>
            </a:r>
          </a:p>
        </p:txBody>
      </p:sp>
      <p:sp>
        <p:nvSpPr>
          <p:cNvPr id="36886" name="AutoShape 22"/>
          <p:cNvSpPr>
            <a:spLocks noChangeArrowheads="1"/>
          </p:cNvSpPr>
          <p:nvPr/>
        </p:nvSpPr>
        <p:spPr bwMode="auto">
          <a:xfrm>
            <a:off x="5645150" y="2881312"/>
            <a:ext cx="1550988" cy="2126457"/>
          </a:xfrm>
          <a:prstGeom prst="wedgeRoundRectCallout">
            <a:avLst>
              <a:gd name="adj1" fmla="val 120111"/>
              <a:gd name="adj2" fmla="val 11778"/>
              <a:gd name="adj3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/>
          <a:p>
            <a:pPr algn="ctr" defTabSz="914400">
              <a:lnSpc>
                <a:spcPct val="90000"/>
              </a:lnSpc>
              <a:spcBef>
                <a:spcPct val="50000"/>
              </a:spcBef>
            </a:pPr>
            <a:r>
              <a:rPr lang="pl-PL" sz="1800" b="1" dirty="0">
                <a:solidFill>
                  <a:prstClr val="black"/>
                </a:solidFill>
              </a:rPr>
              <a:t>Ile jest wszystkich zwierząt razem</a:t>
            </a:r>
            <a:r>
              <a:rPr lang="pl-PL" sz="1800" b="1" dirty="0" smtClean="0">
                <a:solidFill>
                  <a:prstClr val="black"/>
                </a:solidFill>
              </a:rPr>
              <a:t>?</a:t>
            </a:r>
          </a:p>
          <a:p>
            <a:pPr algn="ctr" defTabSz="914400">
              <a:lnSpc>
                <a:spcPct val="90000"/>
              </a:lnSpc>
              <a:spcBef>
                <a:spcPct val="50000"/>
              </a:spcBef>
            </a:pPr>
            <a:r>
              <a:rPr lang="pl-PL" sz="1600" b="1" dirty="0" smtClean="0">
                <a:solidFill>
                  <a:prstClr val="black"/>
                </a:solidFill>
              </a:rPr>
              <a:t>Odpowiedź:</a:t>
            </a:r>
          </a:p>
          <a:p>
            <a:pPr algn="ctr" defTabSz="914400">
              <a:lnSpc>
                <a:spcPct val="90000"/>
              </a:lnSpc>
              <a:spcBef>
                <a:spcPct val="50000"/>
              </a:spcBef>
            </a:pPr>
            <a:endParaRPr lang="pl-PL" sz="1600" b="1" dirty="0" smtClean="0">
              <a:solidFill>
                <a:prstClr val="black"/>
              </a:solidFill>
            </a:endParaRPr>
          </a:p>
          <a:p>
            <a:pPr algn="ctr" defTabSz="914400">
              <a:lnSpc>
                <a:spcPct val="90000"/>
              </a:lnSpc>
              <a:spcBef>
                <a:spcPct val="50000"/>
              </a:spcBef>
            </a:pPr>
            <a:endParaRPr lang="pl-PL" sz="1800" b="1" dirty="0" smtClean="0">
              <a:solidFill>
                <a:prstClr val="black"/>
              </a:solidFill>
            </a:endParaRPr>
          </a:p>
          <a:p>
            <a:pPr algn="ctr" defTabSz="914400">
              <a:lnSpc>
                <a:spcPct val="90000"/>
              </a:lnSpc>
              <a:spcBef>
                <a:spcPct val="50000"/>
              </a:spcBef>
            </a:pPr>
            <a:endParaRPr lang="pl-PL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3637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8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8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8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Obraz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0006" y="0"/>
            <a:ext cx="9465796" cy="5724525"/>
          </a:xfrm>
          <a:prstGeom prst="rect">
            <a:avLst/>
          </a:prstGeom>
        </p:spPr>
      </p:pic>
      <p:pic>
        <p:nvPicPr>
          <p:cNvPr id="24" name="Obraz 23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91665" y="3415321"/>
            <a:ext cx="2524125" cy="2400300"/>
          </a:xfrm>
          <a:prstGeom prst="rect">
            <a:avLst/>
          </a:prstGeom>
        </p:spPr>
      </p:pic>
      <p:pic>
        <p:nvPicPr>
          <p:cNvPr id="84996" name="Obraz 5"/>
          <p:cNvPicPr>
            <a:picLocks noChangeAspect="1"/>
          </p:cNvPicPr>
          <p:nvPr/>
        </p:nvPicPr>
        <p:blipFill>
          <a:blip r:embed="rId5">
            <a:clrChange>
              <a:clrFrom>
                <a:srgbClr val="452173"/>
              </a:clrFrom>
              <a:clrTo>
                <a:srgbClr val="45217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713788" y="125413"/>
            <a:ext cx="1576387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Obraz 15"/>
          <p:cNvPicPr>
            <a:picLocks noChangeAspect="1"/>
          </p:cNvPicPr>
          <p:nvPr/>
        </p:nvPicPr>
        <p:blipFill rotWithShape="1">
          <a:blip r:embed="rId6" cstate="print">
            <a:duotone>
              <a:schemeClr val="accent6">
                <a:shade val="45000"/>
                <a:satMod val="135000"/>
              </a:schemeClr>
              <a:prstClr val="white"/>
            </a:duotone>
            <a:extLst/>
          </a:blip>
          <a:srcRect t="1227" r="54287" b="3316"/>
          <a:stretch/>
        </p:blipFill>
        <p:spPr>
          <a:xfrm>
            <a:off x="7770835" y="-12699"/>
            <a:ext cx="2755878" cy="5740400"/>
          </a:xfrm>
          <a:prstGeom prst="rect">
            <a:avLst/>
          </a:prstGeom>
        </p:spPr>
      </p:pic>
      <p:sp>
        <p:nvSpPr>
          <p:cNvPr id="84998" name="Prostokąt 17"/>
          <p:cNvSpPr>
            <a:spLocks noChangeArrowheads="1"/>
          </p:cNvSpPr>
          <p:nvPr/>
        </p:nvSpPr>
        <p:spPr bwMode="auto">
          <a:xfrm>
            <a:off x="8713788" y="5305425"/>
            <a:ext cx="17510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pl-PL">
                <a:solidFill>
                  <a:schemeClr val="bg1"/>
                </a:solidFill>
              </a:rPr>
              <a:t>#liczysię</a:t>
            </a:r>
            <a:r>
              <a:rPr lang="pl-PL" b="1">
                <a:solidFill>
                  <a:schemeClr val="bg1"/>
                </a:solidFill>
              </a:rPr>
              <a:t>rolnictwo</a:t>
            </a:r>
            <a:endParaRPr lang="pl-PL">
              <a:solidFill>
                <a:schemeClr val="bg1"/>
              </a:solidFill>
            </a:endParaRPr>
          </a:p>
        </p:txBody>
      </p:sp>
      <p:sp>
        <p:nvSpPr>
          <p:cNvPr id="84999" name="Prostokąt 72"/>
          <p:cNvSpPr>
            <a:spLocks noChangeArrowheads="1"/>
          </p:cNvSpPr>
          <p:nvPr/>
        </p:nvSpPr>
        <p:spPr bwMode="auto">
          <a:xfrm>
            <a:off x="8386763" y="50800"/>
            <a:ext cx="212883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pl-PL" sz="900">
                <a:solidFill>
                  <a:srgbClr val="C5E0B4"/>
                </a:solidFill>
              </a:rPr>
              <a:t>Źródło grafiki: https://pl.freepik.com/</a:t>
            </a:r>
          </a:p>
        </p:txBody>
      </p:sp>
      <p:sp>
        <p:nvSpPr>
          <p:cNvPr id="16392" name="AutoShape 9"/>
          <p:cNvSpPr>
            <a:spLocks noChangeArrowheads="1"/>
          </p:cNvSpPr>
          <p:nvPr/>
        </p:nvSpPr>
        <p:spPr bwMode="auto">
          <a:xfrm>
            <a:off x="812879" y="1379539"/>
            <a:ext cx="3844925" cy="1477962"/>
          </a:xfrm>
          <a:prstGeom prst="wedgeRoundRectCallout">
            <a:avLst>
              <a:gd name="adj1" fmla="val 5120"/>
              <a:gd name="adj2" fmla="val 87130"/>
              <a:gd name="adj3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  <a:effectLst>
            <a:outerShdw dist="56796" dir="1593903" algn="ctr" rotWithShape="0">
              <a:srgbClr val="808080"/>
            </a:outerShdw>
          </a:effectLst>
        </p:spPr>
        <p:txBody>
          <a:bodyPr/>
          <a:lstStyle/>
          <a:p>
            <a:pPr algn="ctr" defTabSz="914400">
              <a:lnSpc>
                <a:spcPct val="90000"/>
              </a:lnSpc>
              <a:spcBef>
                <a:spcPct val="50000"/>
              </a:spcBef>
            </a:pPr>
            <a:r>
              <a:rPr lang="pl-PL" sz="2100" b="1" dirty="0"/>
              <a:t>Drogi Uczniu</a:t>
            </a:r>
          </a:p>
          <a:p>
            <a:pPr algn="ctr" defTabSz="914400">
              <a:lnSpc>
                <a:spcPct val="90000"/>
              </a:lnSpc>
              <a:spcBef>
                <a:spcPct val="50000"/>
              </a:spcBef>
            </a:pPr>
            <a:r>
              <a:rPr lang="pl-PL" sz="1600" dirty="0"/>
              <a:t>Brawo! Znasz już zwierzęta gospodarskie, które mieszkają </a:t>
            </a:r>
            <a:br>
              <a:rPr lang="pl-PL" sz="1600" dirty="0"/>
            </a:br>
            <a:r>
              <a:rPr lang="pl-PL" sz="1600" dirty="0"/>
              <a:t>w moim gospodarstwie. </a:t>
            </a:r>
          </a:p>
        </p:txBody>
      </p:sp>
      <p:pic>
        <p:nvPicPr>
          <p:cNvPr id="25" name="Obraz 24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841" y="2718109"/>
            <a:ext cx="2172668" cy="3024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2" grpId="0" animBg="1"/>
    </p:bldLst>
  </p:timing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Motyw pakietu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19097</TotalTime>
  <Words>254</Words>
  <Application>Microsoft Office PowerPoint</Application>
  <PresentationFormat>Niestandardowy</PresentationFormat>
  <Paragraphs>68</Paragraphs>
  <Slides>7</Slides>
  <Notes>7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Fira Sans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Klimek Anna</dc:creator>
  <cp:lastModifiedBy>Klimek Anna</cp:lastModifiedBy>
  <cp:revision>32</cp:revision>
  <dcterms:created xsi:type="dcterms:W3CDTF">2017-06-26T11:04:59Z</dcterms:created>
  <dcterms:modified xsi:type="dcterms:W3CDTF">2020-11-17T06:33:22Z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0x0101001DB45EDF650E9948BA8FBF27D3E65ED0</vt:lpwstr>
  </property>
</Properties>
</file>